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9" r:id="rId2"/>
    <p:sldId id="256" r:id="rId3"/>
  </p:sldIdLst>
  <p:sldSz cx="21383625" cy="30275213"/>
  <p:notesSz cx="6858000" cy="9144000"/>
  <p:defaultTextStyle>
    <a:defPPr>
      <a:defRPr lang="ms-MY"/>
    </a:defPPr>
    <a:lvl1pPr marL="0" algn="l" defTabSz="2950481" rtl="0" eaLnBrk="1" latinLnBrk="0" hangingPunct="1">
      <a:defRPr sz="5793" kern="1200">
        <a:solidFill>
          <a:schemeClr val="tx1"/>
        </a:solidFill>
        <a:latin typeface="+mn-lt"/>
        <a:ea typeface="+mn-ea"/>
        <a:cs typeface="+mn-cs"/>
      </a:defRPr>
    </a:lvl1pPr>
    <a:lvl2pPr marL="1475242" algn="l" defTabSz="2950481" rtl="0" eaLnBrk="1" latinLnBrk="0" hangingPunct="1">
      <a:defRPr sz="5793" kern="1200">
        <a:solidFill>
          <a:schemeClr val="tx1"/>
        </a:solidFill>
        <a:latin typeface="+mn-lt"/>
        <a:ea typeface="+mn-ea"/>
        <a:cs typeface="+mn-cs"/>
      </a:defRPr>
    </a:lvl2pPr>
    <a:lvl3pPr marL="2950481" algn="l" defTabSz="2950481" rtl="0" eaLnBrk="1" latinLnBrk="0" hangingPunct="1">
      <a:defRPr sz="5793" kern="1200">
        <a:solidFill>
          <a:schemeClr val="tx1"/>
        </a:solidFill>
        <a:latin typeface="+mn-lt"/>
        <a:ea typeface="+mn-ea"/>
        <a:cs typeface="+mn-cs"/>
      </a:defRPr>
    </a:lvl3pPr>
    <a:lvl4pPr marL="4425724" algn="l" defTabSz="2950481" rtl="0" eaLnBrk="1" latinLnBrk="0" hangingPunct="1">
      <a:defRPr sz="5793" kern="1200">
        <a:solidFill>
          <a:schemeClr val="tx1"/>
        </a:solidFill>
        <a:latin typeface="+mn-lt"/>
        <a:ea typeface="+mn-ea"/>
        <a:cs typeface="+mn-cs"/>
      </a:defRPr>
    </a:lvl4pPr>
    <a:lvl5pPr marL="5900966" algn="l" defTabSz="2950481" rtl="0" eaLnBrk="1" latinLnBrk="0" hangingPunct="1">
      <a:defRPr sz="5793" kern="1200">
        <a:solidFill>
          <a:schemeClr val="tx1"/>
        </a:solidFill>
        <a:latin typeface="+mn-lt"/>
        <a:ea typeface="+mn-ea"/>
        <a:cs typeface="+mn-cs"/>
      </a:defRPr>
    </a:lvl5pPr>
    <a:lvl6pPr marL="7376207" algn="l" defTabSz="2950481" rtl="0" eaLnBrk="1" latinLnBrk="0" hangingPunct="1">
      <a:defRPr sz="5793" kern="1200">
        <a:solidFill>
          <a:schemeClr val="tx1"/>
        </a:solidFill>
        <a:latin typeface="+mn-lt"/>
        <a:ea typeface="+mn-ea"/>
        <a:cs typeface="+mn-cs"/>
      </a:defRPr>
    </a:lvl6pPr>
    <a:lvl7pPr marL="8851448" algn="l" defTabSz="2950481" rtl="0" eaLnBrk="1" latinLnBrk="0" hangingPunct="1">
      <a:defRPr sz="5793" kern="1200">
        <a:solidFill>
          <a:schemeClr val="tx1"/>
        </a:solidFill>
        <a:latin typeface="+mn-lt"/>
        <a:ea typeface="+mn-ea"/>
        <a:cs typeface="+mn-cs"/>
      </a:defRPr>
    </a:lvl7pPr>
    <a:lvl8pPr marL="10326688" algn="l" defTabSz="2950481" rtl="0" eaLnBrk="1" latinLnBrk="0" hangingPunct="1">
      <a:defRPr sz="5793" kern="1200">
        <a:solidFill>
          <a:schemeClr val="tx1"/>
        </a:solidFill>
        <a:latin typeface="+mn-lt"/>
        <a:ea typeface="+mn-ea"/>
        <a:cs typeface="+mn-cs"/>
      </a:defRPr>
    </a:lvl8pPr>
    <a:lvl9pPr marL="11801931" algn="l" defTabSz="2950481" rtl="0" eaLnBrk="1" latinLnBrk="0" hangingPunct="1">
      <a:defRPr sz="579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6" userDrawn="1">
          <p15:clr>
            <a:srgbClr val="A4A3A4"/>
          </p15:clr>
        </p15:guide>
        <p15:guide id="2" pos="673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ah Kee Man" initials="KMCHUAH" lastIdx="1" clrIdx="0">
    <p:extLst>
      <p:ext uri="{19B8F6BF-5375-455C-9EA6-DF929625EA0E}">
        <p15:presenceInfo xmlns:p15="http://schemas.microsoft.com/office/powerpoint/2012/main" userId="Chuah Kee M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B0B6"/>
    <a:srgbClr val="02BE9F"/>
    <a:srgbClr val="68ADB5"/>
    <a:srgbClr val="01C0C1"/>
    <a:srgbClr val="4F6180"/>
    <a:srgbClr val="81D5C7"/>
    <a:srgbClr val="05D0A1"/>
    <a:srgbClr val="7FC1B8"/>
    <a:srgbClr val="7FCFC4"/>
    <a:srgbClr val="DAE9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2701EC-7B06-4971-8B54-499A074B6F9F}" v="31" dt="2024-08-04T07:20:07.1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50" autoAdjust="0"/>
  </p:normalViewPr>
  <p:slideViewPr>
    <p:cSldViewPr>
      <p:cViewPr varScale="1">
        <p:scale>
          <a:sx n="15" d="100"/>
          <a:sy n="15" d="100"/>
        </p:scale>
        <p:origin x="2412" y="144"/>
      </p:cViewPr>
      <p:guideLst>
        <p:guide orient="horz" pos="9536"/>
        <p:guide pos="6735"/>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hd aisamuddin" userId="e73fbb03ff557b2a" providerId="LiveId" clId="{742701EC-7B06-4971-8B54-499A074B6F9F}"/>
    <pc:docChg chg="undo custSel addSld delSld modSld">
      <pc:chgData name="mohd aisamuddin" userId="e73fbb03ff557b2a" providerId="LiveId" clId="{742701EC-7B06-4971-8B54-499A074B6F9F}" dt="2024-08-04T07:29:30.285" v="1211" actId="20577"/>
      <pc:docMkLst>
        <pc:docMk/>
      </pc:docMkLst>
      <pc:sldChg chg="addSp delSp modSp mod setBg">
        <pc:chgData name="mohd aisamuddin" userId="e73fbb03ff557b2a" providerId="LiveId" clId="{742701EC-7B06-4971-8B54-499A074B6F9F}" dt="2024-08-04T07:20:47.945" v="1194" actId="207"/>
        <pc:sldMkLst>
          <pc:docMk/>
          <pc:sldMk cId="0" sldId="256"/>
        </pc:sldMkLst>
        <pc:spChg chg="add mod">
          <ac:chgData name="mohd aisamuddin" userId="e73fbb03ff557b2a" providerId="LiveId" clId="{742701EC-7B06-4971-8B54-499A074B6F9F}" dt="2024-08-04T07:12:08.708" v="1130" actId="1076"/>
          <ac:spMkLst>
            <pc:docMk/>
            <pc:sldMk cId="0" sldId="256"/>
            <ac:spMk id="2" creationId="{74F47448-559E-51C4-23AF-E1784E2146F2}"/>
          </ac:spMkLst>
        </pc:spChg>
        <pc:spChg chg="add mod">
          <ac:chgData name="mohd aisamuddin" userId="e73fbb03ff557b2a" providerId="LiveId" clId="{742701EC-7B06-4971-8B54-499A074B6F9F}" dt="2024-08-04T07:18:31.434" v="1189" actId="14100"/>
          <ac:spMkLst>
            <pc:docMk/>
            <pc:sldMk cId="0" sldId="256"/>
            <ac:spMk id="3" creationId="{6D80B2C6-50C4-47A2-73FA-9E5A65A01709}"/>
          </ac:spMkLst>
        </pc:spChg>
        <pc:spChg chg="add mod">
          <ac:chgData name="mohd aisamuddin" userId="e73fbb03ff557b2a" providerId="LiveId" clId="{742701EC-7B06-4971-8B54-499A074B6F9F}" dt="2024-08-04T07:17:19.450" v="1175" actId="1076"/>
          <ac:spMkLst>
            <pc:docMk/>
            <pc:sldMk cId="0" sldId="256"/>
            <ac:spMk id="4" creationId="{D3047AF4-EC72-AC46-AC99-43CDCA2B98C7}"/>
          </ac:spMkLst>
        </pc:spChg>
        <pc:spChg chg="add mod">
          <ac:chgData name="mohd aisamuddin" userId="e73fbb03ff557b2a" providerId="LiveId" clId="{742701EC-7B06-4971-8B54-499A074B6F9F}" dt="2024-08-04T07:11:31.670" v="1126" actId="1076"/>
          <ac:spMkLst>
            <pc:docMk/>
            <pc:sldMk cId="0" sldId="256"/>
            <ac:spMk id="5" creationId="{DBF53756-0FD4-F4DD-F2F1-D10B96EA2C5B}"/>
          </ac:spMkLst>
        </pc:spChg>
        <pc:spChg chg="add mod ord">
          <ac:chgData name="mohd aisamuddin" userId="e73fbb03ff557b2a" providerId="LiveId" clId="{742701EC-7B06-4971-8B54-499A074B6F9F}" dt="2024-08-04T07:20:47.945" v="1194" actId="207"/>
          <ac:spMkLst>
            <pc:docMk/>
            <pc:sldMk cId="0" sldId="256"/>
            <ac:spMk id="9" creationId="{0668EC91-1152-F2A9-71BA-2E6B82ABA9D6}"/>
          </ac:spMkLst>
        </pc:spChg>
        <pc:spChg chg="add del">
          <ac:chgData name="mohd aisamuddin" userId="e73fbb03ff557b2a" providerId="LiveId" clId="{742701EC-7B06-4971-8B54-499A074B6F9F}" dt="2024-08-04T07:17:52.469" v="1178" actId="478"/>
          <ac:spMkLst>
            <pc:docMk/>
            <pc:sldMk cId="0" sldId="256"/>
            <ac:spMk id="10" creationId="{C9B0F147-E12C-EECD-BEEF-4639D176935D}"/>
          </ac:spMkLst>
        </pc:spChg>
        <pc:spChg chg="del mod ord">
          <ac:chgData name="mohd aisamuddin" userId="e73fbb03ff557b2a" providerId="LiveId" clId="{742701EC-7B06-4971-8B54-499A074B6F9F}" dt="2024-08-03T07:49:47.782" v="1066" actId="478"/>
          <ac:spMkLst>
            <pc:docMk/>
            <pc:sldMk cId="0" sldId="256"/>
            <ac:spMk id="10" creationId="{D1685BBF-4577-442B-912D-0FD456FE8696}"/>
          </ac:spMkLst>
        </pc:spChg>
        <pc:spChg chg="add mod">
          <ac:chgData name="mohd aisamuddin" userId="e73fbb03ff557b2a" providerId="LiveId" clId="{742701EC-7B06-4971-8B54-499A074B6F9F}" dt="2024-08-04T07:18:26.910" v="1187" actId="1076"/>
          <ac:spMkLst>
            <pc:docMk/>
            <pc:sldMk cId="0" sldId="256"/>
            <ac:spMk id="11" creationId="{1CE785CE-7CC9-C97C-E28E-93BA4DF9D2DB}"/>
          </ac:spMkLst>
        </pc:spChg>
        <pc:spChg chg="del">
          <ac:chgData name="mohd aisamuddin" userId="e73fbb03ff557b2a" providerId="LiveId" clId="{742701EC-7B06-4971-8B54-499A074B6F9F}" dt="2024-08-03T07:16:56.948" v="188" actId="478"/>
          <ac:spMkLst>
            <pc:docMk/>
            <pc:sldMk cId="0" sldId="256"/>
            <ac:spMk id="12" creationId="{70CF0F86-50C7-AC1B-D259-AF3929E1910B}"/>
          </ac:spMkLst>
        </pc:spChg>
        <pc:spChg chg="del ord">
          <ac:chgData name="mohd aisamuddin" userId="e73fbb03ff557b2a" providerId="LiveId" clId="{742701EC-7B06-4971-8B54-499A074B6F9F}" dt="2024-08-03T07:49:20.767" v="1056" actId="478"/>
          <ac:spMkLst>
            <pc:docMk/>
            <pc:sldMk cId="0" sldId="256"/>
            <ac:spMk id="23" creationId="{FF3721DC-243A-4108-B574-140D8159C2C6}"/>
          </ac:spMkLst>
        </pc:spChg>
        <pc:spChg chg="add del mod ord">
          <ac:chgData name="mohd aisamuddin" userId="e73fbb03ff557b2a" providerId="LiveId" clId="{742701EC-7B06-4971-8B54-499A074B6F9F}" dt="2024-08-03T07:50:00.666" v="1073" actId="478"/>
          <ac:spMkLst>
            <pc:docMk/>
            <pc:sldMk cId="0" sldId="256"/>
            <ac:spMk id="26" creationId="{4447ED17-4B23-2601-22E6-0456833F2023}"/>
          </ac:spMkLst>
        </pc:spChg>
        <pc:spChg chg="del ord">
          <ac:chgData name="mohd aisamuddin" userId="e73fbb03ff557b2a" providerId="LiveId" clId="{742701EC-7B06-4971-8B54-499A074B6F9F}" dt="2024-08-03T07:49:18.764" v="1055" actId="478"/>
          <ac:spMkLst>
            <pc:docMk/>
            <pc:sldMk cId="0" sldId="256"/>
            <ac:spMk id="31" creationId="{DEC0F778-B2CC-4A62-B6DE-FBCB18ADE683}"/>
          </ac:spMkLst>
        </pc:spChg>
        <pc:spChg chg="add del mod">
          <ac:chgData name="mohd aisamuddin" userId="e73fbb03ff557b2a" providerId="LiveId" clId="{742701EC-7B06-4971-8B54-499A074B6F9F}" dt="2024-08-03T07:49:55.112" v="1069" actId="478"/>
          <ac:spMkLst>
            <pc:docMk/>
            <pc:sldMk cId="0" sldId="256"/>
            <ac:spMk id="32" creationId="{76163993-ECC1-1E9B-7021-FA5D6A89CD25}"/>
          </ac:spMkLst>
        </pc:spChg>
        <pc:spChg chg="del">
          <ac:chgData name="mohd aisamuddin" userId="e73fbb03ff557b2a" providerId="LiveId" clId="{742701EC-7B06-4971-8B54-499A074B6F9F}" dt="2024-08-03T07:49:27.105" v="1059" actId="478"/>
          <ac:spMkLst>
            <pc:docMk/>
            <pc:sldMk cId="0" sldId="256"/>
            <ac:spMk id="33" creationId="{D49D1A97-6892-40D6-9DD6-33657001092D}"/>
          </ac:spMkLst>
        </pc:spChg>
        <pc:spChg chg="del">
          <ac:chgData name="mohd aisamuddin" userId="e73fbb03ff557b2a" providerId="LiveId" clId="{742701EC-7B06-4971-8B54-499A074B6F9F}" dt="2024-08-03T07:49:12.777" v="1051" actId="478"/>
          <ac:spMkLst>
            <pc:docMk/>
            <pc:sldMk cId="0" sldId="256"/>
            <ac:spMk id="35" creationId="{9DE1A001-3AAF-413E-917A-150F6BA9BB2E}"/>
          </ac:spMkLst>
        </pc:spChg>
        <pc:spChg chg="del">
          <ac:chgData name="mohd aisamuddin" userId="e73fbb03ff557b2a" providerId="LiveId" clId="{742701EC-7B06-4971-8B54-499A074B6F9F}" dt="2024-08-03T07:49:23.549" v="1058" actId="478"/>
          <ac:spMkLst>
            <pc:docMk/>
            <pc:sldMk cId="0" sldId="256"/>
            <ac:spMk id="36" creationId="{4E5A191F-8183-45F1-A7D2-8AAD1285D4AB}"/>
          </ac:spMkLst>
        </pc:spChg>
        <pc:spChg chg="del">
          <ac:chgData name="mohd aisamuddin" userId="e73fbb03ff557b2a" providerId="LiveId" clId="{742701EC-7B06-4971-8B54-499A074B6F9F}" dt="2024-08-03T07:49:31.093" v="1061" actId="478"/>
          <ac:spMkLst>
            <pc:docMk/>
            <pc:sldMk cId="0" sldId="256"/>
            <ac:spMk id="37" creationId="{389BF1CE-4E49-4F33-951D-22506B08F6C6}"/>
          </ac:spMkLst>
        </pc:spChg>
        <pc:spChg chg="del mod">
          <ac:chgData name="mohd aisamuddin" userId="e73fbb03ff557b2a" providerId="LiveId" clId="{742701EC-7B06-4971-8B54-499A074B6F9F}" dt="2024-08-04T07:09:02.901" v="1110" actId="478"/>
          <ac:spMkLst>
            <pc:docMk/>
            <pc:sldMk cId="0" sldId="256"/>
            <ac:spMk id="38" creationId="{26EDF148-5106-499C-BCDE-2E33951C64A3}"/>
          </ac:spMkLst>
        </pc:spChg>
        <pc:spChg chg="del">
          <ac:chgData name="mohd aisamuddin" userId="e73fbb03ff557b2a" providerId="LiveId" clId="{742701EC-7B06-4971-8B54-499A074B6F9F}" dt="2024-08-03T07:49:35.441" v="1063" actId="478"/>
          <ac:spMkLst>
            <pc:docMk/>
            <pc:sldMk cId="0" sldId="256"/>
            <ac:spMk id="41" creationId="{700C2081-721B-4B8A-A8F9-49995C8264F4}"/>
          </ac:spMkLst>
        </pc:spChg>
        <pc:spChg chg="del">
          <ac:chgData name="mohd aisamuddin" userId="e73fbb03ff557b2a" providerId="LiveId" clId="{742701EC-7B06-4971-8B54-499A074B6F9F}" dt="2024-08-03T07:49:37.540" v="1064" actId="478"/>
          <ac:spMkLst>
            <pc:docMk/>
            <pc:sldMk cId="0" sldId="256"/>
            <ac:spMk id="43" creationId="{2B2B78AB-403C-4E83-845D-228FEC23329D}"/>
          </ac:spMkLst>
        </pc:spChg>
        <pc:spChg chg="del">
          <ac:chgData name="mohd aisamuddin" userId="e73fbb03ff557b2a" providerId="LiveId" clId="{742701EC-7B06-4971-8B54-499A074B6F9F}" dt="2024-08-03T07:49:15.823" v="1053" actId="478"/>
          <ac:spMkLst>
            <pc:docMk/>
            <pc:sldMk cId="0" sldId="256"/>
            <ac:spMk id="114" creationId="{198A6F50-F6B6-427E-B525-2E1A5C8AAEC3}"/>
          </ac:spMkLst>
        </pc:spChg>
        <pc:spChg chg="del ord">
          <ac:chgData name="mohd aisamuddin" userId="e73fbb03ff557b2a" providerId="LiveId" clId="{742701EC-7B06-4971-8B54-499A074B6F9F}" dt="2024-08-03T07:49:13.273" v="1052" actId="478"/>
          <ac:spMkLst>
            <pc:docMk/>
            <pc:sldMk cId="0" sldId="256"/>
            <ac:spMk id="115" creationId="{CA096E27-FF04-4929-9AC5-B05E729E25DD}"/>
          </ac:spMkLst>
        </pc:spChg>
        <pc:spChg chg="del">
          <ac:chgData name="mohd aisamuddin" userId="e73fbb03ff557b2a" providerId="LiveId" clId="{742701EC-7B06-4971-8B54-499A074B6F9F}" dt="2024-08-03T07:49:17.288" v="1054" actId="478"/>
          <ac:spMkLst>
            <pc:docMk/>
            <pc:sldMk cId="0" sldId="256"/>
            <ac:spMk id="117" creationId="{F33BF9E9-9D20-4918-A238-D5A349A0D220}"/>
          </ac:spMkLst>
        </pc:spChg>
        <pc:spChg chg="del">
          <ac:chgData name="mohd aisamuddin" userId="e73fbb03ff557b2a" providerId="LiveId" clId="{742701EC-7B06-4971-8B54-499A074B6F9F}" dt="2024-08-03T07:49:22.582" v="1057" actId="478"/>
          <ac:spMkLst>
            <pc:docMk/>
            <pc:sldMk cId="0" sldId="256"/>
            <ac:spMk id="118" creationId="{1503B567-5631-43FB-9FBF-2B3D1BA6CD81}"/>
          </ac:spMkLst>
        </pc:spChg>
        <pc:spChg chg="del">
          <ac:chgData name="mohd aisamuddin" userId="e73fbb03ff557b2a" providerId="LiveId" clId="{742701EC-7B06-4971-8B54-499A074B6F9F}" dt="2024-08-03T07:49:29.336" v="1060" actId="478"/>
          <ac:spMkLst>
            <pc:docMk/>
            <pc:sldMk cId="0" sldId="256"/>
            <ac:spMk id="124" creationId="{8F388E80-4F2F-4CD2-91C3-D7D0F4003CC5}"/>
          </ac:spMkLst>
        </pc:spChg>
        <pc:spChg chg="del">
          <ac:chgData name="mohd aisamuddin" userId="e73fbb03ff557b2a" providerId="LiveId" clId="{742701EC-7B06-4971-8B54-499A074B6F9F}" dt="2024-08-03T07:49:32.726" v="1062" actId="478"/>
          <ac:spMkLst>
            <pc:docMk/>
            <pc:sldMk cId="0" sldId="256"/>
            <ac:spMk id="125" creationId="{A64C8625-2A84-4D67-93DA-2F0FD6E7A863}"/>
          </ac:spMkLst>
        </pc:spChg>
        <pc:spChg chg="del">
          <ac:chgData name="mohd aisamuddin" userId="e73fbb03ff557b2a" providerId="LiveId" clId="{742701EC-7B06-4971-8B54-499A074B6F9F}" dt="2024-08-04T07:06:08.192" v="1089" actId="478"/>
          <ac:spMkLst>
            <pc:docMk/>
            <pc:sldMk cId="0" sldId="256"/>
            <ac:spMk id="126" creationId="{381412EA-E22B-4D11-AD24-DF779785CA09}"/>
          </ac:spMkLst>
        </pc:spChg>
        <pc:picChg chg="del mod">
          <ac:chgData name="mohd aisamuddin" userId="e73fbb03ff557b2a" providerId="LiveId" clId="{742701EC-7B06-4971-8B54-499A074B6F9F}" dt="2024-08-03T07:13:46.345" v="127" actId="478"/>
          <ac:picMkLst>
            <pc:docMk/>
            <pc:sldMk cId="0" sldId="256"/>
            <ac:picMk id="5" creationId="{397F4217-9A54-26FB-DF67-2004FCC4A12D}"/>
          </ac:picMkLst>
        </pc:picChg>
        <pc:picChg chg="add mod ord">
          <ac:chgData name="mohd aisamuddin" userId="e73fbb03ff557b2a" providerId="LiveId" clId="{742701EC-7B06-4971-8B54-499A074B6F9F}" dt="2024-08-04T07:11:21.711" v="1121" actId="14100"/>
          <ac:picMkLst>
            <pc:docMk/>
            <pc:sldMk cId="0" sldId="256"/>
            <ac:picMk id="7" creationId="{5F205435-12D1-8E68-AB26-C2B9756DF079}"/>
          </ac:picMkLst>
        </pc:picChg>
        <pc:picChg chg="add del mod">
          <ac:chgData name="mohd aisamuddin" userId="e73fbb03ff557b2a" providerId="LiveId" clId="{742701EC-7B06-4971-8B54-499A074B6F9F}" dt="2024-08-03T05:55:28.444" v="2" actId="478"/>
          <ac:picMkLst>
            <pc:docMk/>
            <pc:sldMk cId="0" sldId="256"/>
            <ac:picMk id="14" creationId="{E0A2B3C0-E599-E31E-ABAA-DBAA72551CD5}"/>
          </ac:picMkLst>
        </pc:picChg>
        <pc:picChg chg="add del mod">
          <ac:chgData name="mohd aisamuddin" userId="e73fbb03ff557b2a" providerId="LiveId" clId="{742701EC-7B06-4971-8B54-499A074B6F9F}" dt="2024-08-03T07:42:30.717" v="1018" actId="478"/>
          <ac:picMkLst>
            <pc:docMk/>
            <pc:sldMk cId="0" sldId="256"/>
            <ac:picMk id="16" creationId="{10136EBE-0AFA-5138-3D1C-CC5F1331DDA0}"/>
          </ac:picMkLst>
        </pc:picChg>
        <pc:picChg chg="add del mod ord">
          <ac:chgData name="mohd aisamuddin" userId="e73fbb03ff557b2a" providerId="LiveId" clId="{742701EC-7B06-4971-8B54-499A074B6F9F}" dt="2024-08-03T07:21:44.874" v="191" actId="478"/>
          <ac:picMkLst>
            <pc:docMk/>
            <pc:sldMk cId="0" sldId="256"/>
            <ac:picMk id="18" creationId="{934CF1AF-F34D-C4A0-2E52-FAC163BF4895}"/>
          </ac:picMkLst>
        </pc:picChg>
        <pc:picChg chg="add del">
          <ac:chgData name="mohd aisamuddin" userId="e73fbb03ff557b2a" providerId="LiveId" clId="{742701EC-7B06-4971-8B54-499A074B6F9F}" dt="2024-08-03T07:23:49.637" v="197" actId="478"/>
          <ac:picMkLst>
            <pc:docMk/>
            <pc:sldMk cId="0" sldId="256"/>
            <ac:picMk id="20" creationId="{B59527EA-7F06-9FE3-0522-1267D3B1F63A}"/>
          </ac:picMkLst>
        </pc:picChg>
        <pc:picChg chg="add del mod">
          <ac:chgData name="mohd aisamuddin" userId="e73fbb03ff557b2a" providerId="LiveId" clId="{742701EC-7B06-4971-8B54-499A074B6F9F}" dt="2024-08-03T07:48:33.459" v="1050" actId="478"/>
          <ac:picMkLst>
            <pc:docMk/>
            <pc:sldMk cId="0" sldId="256"/>
            <ac:picMk id="22" creationId="{F187E1D3-3D89-7DBB-FABD-82EE150043C3}"/>
          </ac:picMkLst>
        </pc:picChg>
        <pc:picChg chg="add del mod ord">
          <ac:chgData name="mohd aisamuddin" userId="e73fbb03ff557b2a" providerId="LiveId" clId="{742701EC-7B06-4971-8B54-499A074B6F9F}" dt="2024-08-03T07:49:56.672" v="1070" actId="478"/>
          <ac:picMkLst>
            <pc:docMk/>
            <pc:sldMk cId="0" sldId="256"/>
            <ac:picMk id="25" creationId="{44AC4C85-454A-2A3B-47CB-4761B26E7D25}"/>
          </ac:picMkLst>
        </pc:picChg>
        <pc:picChg chg="add del mod ord">
          <ac:chgData name="mohd aisamuddin" userId="e73fbb03ff557b2a" providerId="LiveId" clId="{742701EC-7B06-4971-8B54-499A074B6F9F}" dt="2024-08-03T07:49:57.713" v="1071" actId="478"/>
          <ac:picMkLst>
            <pc:docMk/>
            <pc:sldMk cId="0" sldId="256"/>
            <ac:picMk id="28" creationId="{7B50CE49-CEB6-1993-8E88-59766BC1456F}"/>
          </ac:picMkLst>
        </pc:picChg>
        <pc:picChg chg="add del mod">
          <ac:chgData name="mohd aisamuddin" userId="e73fbb03ff557b2a" providerId="LiveId" clId="{742701EC-7B06-4971-8B54-499A074B6F9F}" dt="2024-08-03T07:33:53.247" v="694" actId="478"/>
          <ac:picMkLst>
            <pc:docMk/>
            <pc:sldMk cId="0" sldId="256"/>
            <ac:picMk id="39" creationId="{432740ED-A0E9-722A-30C3-6416B954657D}"/>
          </ac:picMkLst>
        </pc:picChg>
        <pc:picChg chg="add del mod ord">
          <ac:chgData name="mohd aisamuddin" userId="e73fbb03ff557b2a" providerId="LiveId" clId="{742701EC-7B06-4971-8B54-499A074B6F9F}" dt="2024-08-03T07:49:59.024" v="1072" actId="478"/>
          <ac:picMkLst>
            <pc:docMk/>
            <pc:sldMk cId="0" sldId="256"/>
            <ac:picMk id="42" creationId="{11ACFF66-AEC3-4CD5-4351-493BCD791040}"/>
          </ac:picMkLst>
        </pc:picChg>
        <pc:picChg chg="add del mod ord">
          <ac:chgData name="mohd aisamuddin" userId="e73fbb03ff557b2a" providerId="LiveId" clId="{742701EC-7B06-4971-8B54-499A074B6F9F}" dt="2024-08-03T07:43:02.139" v="1025" actId="478"/>
          <ac:picMkLst>
            <pc:docMk/>
            <pc:sldMk cId="0" sldId="256"/>
            <ac:picMk id="46" creationId="{29188C4D-1FC0-456F-1869-FE5AE453F90C}"/>
          </ac:picMkLst>
        </pc:picChg>
        <pc:picChg chg="add del">
          <ac:chgData name="mohd aisamuddin" userId="e73fbb03ff557b2a" providerId="LiveId" clId="{742701EC-7B06-4971-8B54-499A074B6F9F}" dt="2024-08-03T07:48:11.023" v="1048" actId="478"/>
          <ac:picMkLst>
            <pc:docMk/>
            <pc:sldMk cId="0" sldId="256"/>
            <ac:picMk id="48" creationId="{1BF5BD78-0F1A-D62B-C957-72F82E1747A5}"/>
          </ac:picMkLst>
        </pc:picChg>
      </pc:sldChg>
      <pc:sldChg chg="modSp add del mod">
        <pc:chgData name="mohd aisamuddin" userId="e73fbb03ff557b2a" providerId="LiveId" clId="{742701EC-7B06-4971-8B54-499A074B6F9F}" dt="2024-08-04T07:12:17.300" v="1131" actId="47"/>
        <pc:sldMkLst>
          <pc:docMk/>
          <pc:sldMk cId="0" sldId="258"/>
        </pc:sldMkLst>
        <pc:picChg chg="mod">
          <ac:chgData name="mohd aisamuddin" userId="e73fbb03ff557b2a" providerId="LiveId" clId="{742701EC-7B06-4971-8B54-499A074B6F9F}" dt="2024-08-04T07:04:58.658" v="1083" actId="1076"/>
          <ac:picMkLst>
            <pc:docMk/>
            <pc:sldMk cId="0" sldId="258"/>
            <ac:picMk id="9" creationId="{BE823EFD-9E12-48D4-8ABE-CB06B6E052DF}"/>
          </ac:picMkLst>
        </pc:picChg>
      </pc:sldChg>
      <pc:sldChg chg="delSp modSp add del mod">
        <pc:chgData name="mohd aisamuddin" userId="e73fbb03ff557b2a" providerId="LiveId" clId="{742701EC-7B06-4971-8B54-499A074B6F9F}" dt="2024-08-04T07:29:30.285" v="1211" actId="20577"/>
        <pc:sldMkLst>
          <pc:docMk/>
          <pc:sldMk cId="4253395067" sldId="259"/>
        </pc:sldMkLst>
        <pc:spChg chg="mod">
          <ac:chgData name="mohd aisamuddin" userId="e73fbb03ff557b2a" providerId="LiveId" clId="{742701EC-7B06-4971-8B54-499A074B6F9F}" dt="2024-08-04T07:14:15.095" v="1145"/>
          <ac:spMkLst>
            <pc:docMk/>
            <pc:sldMk cId="4253395067" sldId="259"/>
            <ac:spMk id="2" creationId="{E491F8A4-7F93-4992-A6FF-ECADDA945496}"/>
          </ac:spMkLst>
        </pc:spChg>
        <pc:spChg chg="mod">
          <ac:chgData name="mohd aisamuddin" userId="e73fbb03ff557b2a" providerId="LiveId" clId="{742701EC-7B06-4971-8B54-499A074B6F9F}" dt="2024-08-04T07:29:25.846" v="1209" actId="27636"/>
          <ac:spMkLst>
            <pc:docMk/>
            <pc:sldMk cId="4253395067" sldId="259"/>
            <ac:spMk id="3" creationId="{3A473907-E92F-4988-AA00-B5E2BC089C5C}"/>
          </ac:spMkLst>
        </pc:spChg>
        <pc:spChg chg="del">
          <ac:chgData name="mohd aisamuddin" userId="e73fbb03ff557b2a" providerId="LiveId" clId="{742701EC-7B06-4971-8B54-499A074B6F9F}" dt="2024-08-04T07:14:37.188" v="1154" actId="478"/>
          <ac:spMkLst>
            <pc:docMk/>
            <pc:sldMk cId="4253395067" sldId="259"/>
            <ac:spMk id="4" creationId="{8EA0A485-05AF-4739-8659-718E18C32104}"/>
          </ac:spMkLst>
        </pc:spChg>
        <pc:spChg chg="mod">
          <ac:chgData name="mohd aisamuddin" userId="e73fbb03ff557b2a" providerId="LiveId" clId="{742701EC-7B06-4971-8B54-499A074B6F9F}" dt="2024-08-04T07:29:30.285" v="1211" actId="20577"/>
          <ac:spMkLst>
            <pc:docMk/>
            <pc:sldMk cId="4253395067" sldId="259"/>
            <ac:spMk id="5" creationId="{8977420A-8BF1-4F46-92FD-B41641351F4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4D2683-4A07-4F79-9D65-862AF5671C04}" type="datetimeFigureOut">
              <a:rPr lang="en-MY" smtClean="0"/>
              <a:t>7/8/2024</a:t>
            </a:fld>
            <a:endParaRPr lang="en-MY"/>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3C3A79-3544-4BFD-926C-8FC23D34E2C5}" type="slidenum">
              <a:rPr lang="en-MY" smtClean="0"/>
              <a:t>‹#›</a:t>
            </a:fld>
            <a:endParaRPr lang="en-MY"/>
          </a:p>
        </p:txBody>
      </p:sp>
    </p:spTree>
    <p:extLst>
      <p:ext uri="{BB962C8B-B14F-4D97-AF65-F5344CB8AC3E}">
        <p14:creationId xmlns:p14="http://schemas.microsoft.com/office/powerpoint/2010/main" val="3399923932"/>
      </p:ext>
    </p:extLst>
  </p:cSld>
  <p:clrMap bg1="lt1" tx1="dk1" bg2="lt2" tx2="dk2" accent1="accent1" accent2="accent2" accent3="accent3" accent4="accent4" accent5="accent5" accent6="accent6" hlink="hlink" folHlink="folHlink"/>
  <p:notesStyle>
    <a:lvl1pPr marL="0" algn="l" defTabSz="645998" rtl="0" eaLnBrk="1" latinLnBrk="0" hangingPunct="1">
      <a:defRPr sz="848" kern="1200">
        <a:solidFill>
          <a:schemeClr val="tx1"/>
        </a:solidFill>
        <a:latin typeface="+mn-lt"/>
        <a:ea typeface="+mn-ea"/>
        <a:cs typeface="+mn-cs"/>
      </a:defRPr>
    </a:lvl1pPr>
    <a:lvl2pPr marL="322999" algn="l" defTabSz="645998" rtl="0" eaLnBrk="1" latinLnBrk="0" hangingPunct="1">
      <a:defRPr sz="848" kern="1200">
        <a:solidFill>
          <a:schemeClr val="tx1"/>
        </a:solidFill>
        <a:latin typeface="+mn-lt"/>
        <a:ea typeface="+mn-ea"/>
        <a:cs typeface="+mn-cs"/>
      </a:defRPr>
    </a:lvl2pPr>
    <a:lvl3pPr marL="645998" algn="l" defTabSz="645998" rtl="0" eaLnBrk="1" latinLnBrk="0" hangingPunct="1">
      <a:defRPr sz="848" kern="1200">
        <a:solidFill>
          <a:schemeClr val="tx1"/>
        </a:solidFill>
        <a:latin typeface="+mn-lt"/>
        <a:ea typeface="+mn-ea"/>
        <a:cs typeface="+mn-cs"/>
      </a:defRPr>
    </a:lvl3pPr>
    <a:lvl4pPr marL="968998" algn="l" defTabSz="645998" rtl="0" eaLnBrk="1" latinLnBrk="0" hangingPunct="1">
      <a:defRPr sz="848" kern="1200">
        <a:solidFill>
          <a:schemeClr val="tx1"/>
        </a:solidFill>
        <a:latin typeface="+mn-lt"/>
        <a:ea typeface="+mn-ea"/>
        <a:cs typeface="+mn-cs"/>
      </a:defRPr>
    </a:lvl4pPr>
    <a:lvl5pPr marL="1291997" algn="l" defTabSz="645998" rtl="0" eaLnBrk="1" latinLnBrk="0" hangingPunct="1">
      <a:defRPr sz="848" kern="1200">
        <a:solidFill>
          <a:schemeClr val="tx1"/>
        </a:solidFill>
        <a:latin typeface="+mn-lt"/>
        <a:ea typeface="+mn-ea"/>
        <a:cs typeface="+mn-cs"/>
      </a:defRPr>
    </a:lvl5pPr>
    <a:lvl6pPr marL="1614996" algn="l" defTabSz="645998" rtl="0" eaLnBrk="1" latinLnBrk="0" hangingPunct="1">
      <a:defRPr sz="848" kern="1200">
        <a:solidFill>
          <a:schemeClr val="tx1"/>
        </a:solidFill>
        <a:latin typeface="+mn-lt"/>
        <a:ea typeface="+mn-ea"/>
        <a:cs typeface="+mn-cs"/>
      </a:defRPr>
    </a:lvl6pPr>
    <a:lvl7pPr marL="1937995" algn="l" defTabSz="645998" rtl="0" eaLnBrk="1" latinLnBrk="0" hangingPunct="1">
      <a:defRPr sz="848" kern="1200">
        <a:solidFill>
          <a:schemeClr val="tx1"/>
        </a:solidFill>
        <a:latin typeface="+mn-lt"/>
        <a:ea typeface="+mn-ea"/>
        <a:cs typeface="+mn-cs"/>
      </a:defRPr>
    </a:lvl7pPr>
    <a:lvl8pPr marL="2260995" algn="l" defTabSz="645998" rtl="0" eaLnBrk="1" latinLnBrk="0" hangingPunct="1">
      <a:defRPr sz="848" kern="1200">
        <a:solidFill>
          <a:schemeClr val="tx1"/>
        </a:solidFill>
        <a:latin typeface="+mn-lt"/>
        <a:ea typeface="+mn-ea"/>
        <a:cs typeface="+mn-cs"/>
      </a:defRPr>
    </a:lvl8pPr>
    <a:lvl9pPr marL="2583996" algn="l" defTabSz="645998" rtl="0" eaLnBrk="1" latinLnBrk="0" hangingPunct="1">
      <a:defRPr sz="84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8388" y="1143000"/>
            <a:ext cx="2181225" cy="3086100"/>
          </a:xfrm>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A03C3A79-3544-4BFD-926C-8FC23D34E2C5}" type="slidenum">
              <a:rPr lang="en-MY" smtClean="0"/>
              <a:t>2</a:t>
            </a:fld>
            <a:endParaRPr lang="en-MY"/>
          </a:p>
        </p:txBody>
      </p:sp>
    </p:spTree>
    <p:extLst>
      <p:ext uri="{BB962C8B-B14F-4D97-AF65-F5344CB8AC3E}">
        <p14:creationId xmlns:p14="http://schemas.microsoft.com/office/powerpoint/2010/main" val="3456181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4" y="9404944"/>
            <a:ext cx="18176081" cy="6489548"/>
          </a:xfrm>
        </p:spPr>
        <p:txBody>
          <a:bodyPr/>
          <a:lstStyle/>
          <a:p>
            <a:r>
              <a:rPr lang="en-US"/>
              <a:t>Click to edit Master title style</a:t>
            </a:r>
            <a:endParaRPr lang="ms-MY"/>
          </a:p>
        </p:txBody>
      </p:sp>
      <p:sp>
        <p:nvSpPr>
          <p:cNvPr id="3" name="Subtitle 2"/>
          <p:cNvSpPr>
            <a:spLocks noGrp="1"/>
          </p:cNvSpPr>
          <p:nvPr>
            <p:ph type="subTitle" idx="1"/>
          </p:nvPr>
        </p:nvSpPr>
        <p:spPr>
          <a:xfrm>
            <a:off x="3207544" y="17155954"/>
            <a:ext cx="14968538" cy="7736999"/>
          </a:xfrm>
        </p:spPr>
        <p:txBody>
          <a:bodyPr/>
          <a:lstStyle>
            <a:lvl1pPr marL="0" indent="0" algn="ctr">
              <a:buNone/>
              <a:defRPr>
                <a:solidFill>
                  <a:schemeClr val="tx1">
                    <a:tint val="75000"/>
                  </a:schemeClr>
                </a:solidFill>
              </a:defRPr>
            </a:lvl1pPr>
            <a:lvl2pPr marL="2084891" indent="0" algn="ctr">
              <a:buNone/>
              <a:defRPr>
                <a:solidFill>
                  <a:schemeClr val="tx1">
                    <a:tint val="75000"/>
                  </a:schemeClr>
                </a:solidFill>
              </a:defRPr>
            </a:lvl2pPr>
            <a:lvl3pPr marL="4169781" indent="0" algn="ctr">
              <a:buNone/>
              <a:defRPr>
                <a:solidFill>
                  <a:schemeClr val="tx1">
                    <a:tint val="75000"/>
                  </a:schemeClr>
                </a:solidFill>
              </a:defRPr>
            </a:lvl3pPr>
            <a:lvl4pPr marL="6254672" indent="0" algn="ctr">
              <a:buNone/>
              <a:defRPr>
                <a:solidFill>
                  <a:schemeClr val="tx1">
                    <a:tint val="75000"/>
                  </a:schemeClr>
                </a:solidFill>
              </a:defRPr>
            </a:lvl4pPr>
            <a:lvl5pPr marL="8339564" indent="0" algn="ctr">
              <a:buNone/>
              <a:defRPr>
                <a:solidFill>
                  <a:schemeClr val="tx1">
                    <a:tint val="75000"/>
                  </a:schemeClr>
                </a:solidFill>
              </a:defRPr>
            </a:lvl5pPr>
            <a:lvl6pPr marL="10424452" indent="0" algn="ctr">
              <a:buNone/>
              <a:defRPr>
                <a:solidFill>
                  <a:schemeClr val="tx1">
                    <a:tint val="75000"/>
                  </a:schemeClr>
                </a:solidFill>
              </a:defRPr>
            </a:lvl6pPr>
            <a:lvl7pPr marL="12509343" indent="0" algn="ctr">
              <a:buNone/>
              <a:defRPr>
                <a:solidFill>
                  <a:schemeClr val="tx1">
                    <a:tint val="75000"/>
                  </a:schemeClr>
                </a:solidFill>
              </a:defRPr>
            </a:lvl7pPr>
            <a:lvl8pPr marL="14594233" indent="0" algn="ctr">
              <a:buNone/>
              <a:defRPr>
                <a:solidFill>
                  <a:schemeClr val="tx1">
                    <a:tint val="75000"/>
                  </a:schemeClr>
                </a:solidFill>
              </a:defRPr>
            </a:lvl8pPr>
            <a:lvl9pPr marL="16679125" indent="0" algn="ctr">
              <a:buNone/>
              <a:defRPr>
                <a:solidFill>
                  <a:schemeClr val="tx1">
                    <a:tint val="75000"/>
                  </a:schemeClr>
                </a:solidFill>
              </a:defRPr>
            </a:lvl9pPr>
          </a:lstStyle>
          <a:p>
            <a:r>
              <a:rPr lang="en-US"/>
              <a:t>Click to edit Master subtitle style</a:t>
            </a:r>
            <a:endParaRPr lang="ms-MY"/>
          </a:p>
        </p:txBody>
      </p:sp>
      <p:sp>
        <p:nvSpPr>
          <p:cNvPr id="4" name="Date Placeholder 3"/>
          <p:cNvSpPr>
            <a:spLocks noGrp="1"/>
          </p:cNvSpPr>
          <p:nvPr>
            <p:ph type="dt" sz="half" idx="10"/>
          </p:nvPr>
        </p:nvSpPr>
        <p:spPr/>
        <p:txBody>
          <a:bodyPr/>
          <a:lstStyle/>
          <a:p>
            <a:fld id="{452B8F23-FEC7-4226-8D41-8E8DCCD7DE40}" type="datetimeFigureOut">
              <a:rPr lang="ms-MY" smtClean="0"/>
              <a:pPr/>
              <a:t>7/08/2024</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ms-MY"/>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ms-MY"/>
          </a:p>
        </p:txBody>
      </p:sp>
      <p:sp>
        <p:nvSpPr>
          <p:cNvPr id="4" name="Date Placeholder 3"/>
          <p:cNvSpPr>
            <a:spLocks noGrp="1"/>
          </p:cNvSpPr>
          <p:nvPr>
            <p:ph type="dt" sz="half" idx="10"/>
          </p:nvPr>
        </p:nvSpPr>
        <p:spPr/>
        <p:txBody>
          <a:bodyPr/>
          <a:lstStyle/>
          <a:p>
            <a:fld id="{452B8F23-FEC7-4226-8D41-8E8DCCD7DE40}" type="datetimeFigureOut">
              <a:rPr lang="ms-MY" smtClean="0"/>
              <a:pPr/>
              <a:t>7/08/2024</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9" y="1212418"/>
            <a:ext cx="4811315" cy="25832044"/>
          </a:xfrm>
        </p:spPr>
        <p:txBody>
          <a:bodyPr vert="eaVert"/>
          <a:lstStyle/>
          <a:p>
            <a:r>
              <a:rPr lang="en-US"/>
              <a:t>Click to edit Master title style</a:t>
            </a:r>
            <a:endParaRPr lang="ms-MY"/>
          </a:p>
        </p:txBody>
      </p:sp>
      <p:sp>
        <p:nvSpPr>
          <p:cNvPr id="3" name="Vertical Text Placeholder 2"/>
          <p:cNvSpPr>
            <a:spLocks noGrp="1"/>
          </p:cNvSpPr>
          <p:nvPr>
            <p:ph type="body" orient="vert" idx="1"/>
          </p:nvPr>
        </p:nvSpPr>
        <p:spPr>
          <a:xfrm>
            <a:off x="1069182" y="1212418"/>
            <a:ext cx="14077553" cy="258320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ms-MY"/>
          </a:p>
        </p:txBody>
      </p:sp>
      <p:sp>
        <p:nvSpPr>
          <p:cNvPr id="4" name="Date Placeholder 3"/>
          <p:cNvSpPr>
            <a:spLocks noGrp="1"/>
          </p:cNvSpPr>
          <p:nvPr>
            <p:ph type="dt" sz="half" idx="10"/>
          </p:nvPr>
        </p:nvSpPr>
        <p:spPr/>
        <p:txBody>
          <a:bodyPr/>
          <a:lstStyle/>
          <a:p>
            <a:fld id="{452B8F23-FEC7-4226-8D41-8E8DCCD7DE40}" type="datetimeFigureOut">
              <a:rPr lang="ms-MY" smtClean="0"/>
              <a:pPr/>
              <a:t>7/08/2024</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ms-MY"/>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ms-MY"/>
          </a:p>
        </p:txBody>
      </p:sp>
      <p:sp>
        <p:nvSpPr>
          <p:cNvPr id="4" name="Date Placeholder 3"/>
          <p:cNvSpPr>
            <a:spLocks noGrp="1"/>
          </p:cNvSpPr>
          <p:nvPr>
            <p:ph type="dt" sz="half" idx="10"/>
          </p:nvPr>
        </p:nvSpPr>
        <p:spPr/>
        <p:txBody>
          <a:bodyPr/>
          <a:lstStyle/>
          <a:p>
            <a:fld id="{452B8F23-FEC7-4226-8D41-8E8DCCD7DE40}" type="datetimeFigureOut">
              <a:rPr lang="ms-MY" smtClean="0"/>
              <a:pPr/>
              <a:t>7/08/2024</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63" y="19454630"/>
            <a:ext cx="18176081" cy="6012993"/>
          </a:xfrm>
        </p:spPr>
        <p:txBody>
          <a:bodyPr anchor="t"/>
          <a:lstStyle>
            <a:lvl1pPr algn="l">
              <a:defRPr sz="18172" b="1" cap="all"/>
            </a:lvl1pPr>
          </a:lstStyle>
          <a:p>
            <a:r>
              <a:rPr lang="en-US"/>
              <a:t>Click to edit Master title style</a:t>
            </a:r>
            <a:endParaRPr lang="ms-MY"/>
          </a:p>
        </p:txBody>
      </p:sp>
      <p:sp>
        <p:nvSpPr>
          <p:cNvPr id="3" name="Text Placeholder 2"/>
          <p:cNvSpPr>
            <a:spLocks noGrp="1"/>
          </p:cNvSpPr>
          <p:nvPr>
            <p:ph type="body" idx="1"/>
          </p:nvPr>
        </p:nvSpPr>
        <p:spPr>
          <a:xfrm>
            <a:off x="1689163" y="12831931"/>
            <a:ext cx="18176081" cy="6622699"/>
          </a:xfrm>
        </p:spPr>
        <p:txBody>
          <a:bodyPr anchor="b"/>
          <a:lstStyle>
            <a:lvl1pPr marL="0" indent="0">
              <a:buNone/>
              <a:defRPr sz="9185">
                <a:solidFill>
                  <a:schemeClr val="tx1">
                    <a:tint val="75000"/>
                  </a:schemeClr>
                </a:solidFill>
              </a:defRPr>
            </a:lvl1pPr>
            <a:lvl2pPr marL="2084891" indent="0">
              <a:buNone/>
              <a:defRPr sz="8187">
                <a:solidFill>
                  <a:schemeClr val="tx1">
                    <a:tint val="75000"/>
                  </a:schemeClr>
                </a:solidFill>
              </a:defRPr>
            </a:lvl2pPr>
            <a:lvl3pPr marL="4169781" indent="0">
              <a:buNone/>
              <a:defRPr sz="7389">
                <a:solidFill>
                  <a:schemeClr val="tx1">
                    <a:tint val="75000"/>
                  </a:schemeClr>
                </a:solidFill>
              </a:defRPr>
            </a:lvl3pPr>
            <a:lvl4pPr marL="6254672" indent="0">
              <a:buNone/>
              <a:defRPr sz="6390">
                <a:solidFill>
                  <a:schemeClr val="tx1">
                    <a:tint val="75000"/>
                  </a:schemeClr>
                </a:solidFill>
              </a:defRPr>
            </a:lvl4pPr>
            <a:lvl5pPr marL="8339564" indent="0">
              <a:buNone/>
              <a:defRPr sz="6390">
                <a:solidFill>
                  <a:schemeClr val="tx1">
                    <a:tint val="75000"/>
                  </a:schemeClr>
                </a:solidFill>
              </a:defRPr>
            </a:lvl5pPr>
            <a:lvl6pPr marL="10424452" indent="0">
              <a:buNone/>
              <a:defRPr sz="6390">
                <a:solidFill>
                  <a:schemeClr val="tx1">
                    <a:tint val="75000"/>
                  </a:schemeClr>
                </a:solidFill>
              </a:defRPr>
            </a:lvl6pPr>
            <a:lvl7pPr marL="12509343" indent="0">
              <a:buNone/>
              <a:defRPr sz="6390">
                <a:solidFill>
                  <a:schemeClr val="tx1">
                    <a:tint val="75000"/>
                  </a:schemeClr>
                </a:solidFill>
              </a:defRPr>
            </a:lvl7pPr>
            <a:lvl8pPr marL="14594233" indent="0">
              <a:buNone/>
              <a:defRPr sz="6390">
                <a:solidFill>
                  <a:schemeClr val="tx1">
                    <a:tint val="75000"/>
                  </a:schemeClr>
                </a:solidFill>
              </a:defRPr>
            </a:lvl8pPr>
            <a:lvl9pPr marL="16679125" indent="0">
              <a:buNone/>
              <a:defRPr sz="639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2B8F23-FEC7-4226-8D41-8E8DCCD7DE40}" type="datetimeFigureOut">
              <a:rPr lang="ms-MY" smtClean="0"/>
              <a:pPr/>
              <a:t>7/08/2024</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ms-MY"/>
          </a:p>
        </p:txBody>
      </p:sp>
      <p:sp>
        <p:nvSpPr>
          <p:cNvPr id="3" name="Content Placeholder 2"/>
          <p:cNvSpPr>
            <a:spLocks noGrp="1"/>
          </p:cNvSpPr>
          <p:nvPr>
            <p:ph sz="half" idx="1"/>
          </p:nvPr>
        </p:nvSpPr>
        <p:spPr>
          <a:xfrm>
            <a:off x="1069184" y="7064224"/>
            <a:ext cx="9444435" cy="19980241"/>
          </a:xfrm>
        </p:spPr>
        <p:txBody>
          <a:bodyPr/>
          <a:lstStyle>
            <a:lvl1pPr>
              <a:defRPr sz="12680"/>
            </a:lvl1pPr>
            <a:lvl2pPr>
              <a:defRPr sz="10883"/>
            </a:lvl2pPr>
            <a:lvl3pPr>
              <a:defRPr sz="9185"/>
            </a:lvl3pPr>
            <a:lvl4pPr>
              <a:defRPr sz="8187"/>
            </a:lvl4pPr>
            <a:lvl5pPr>
              <a:defRPr sz="8187"/>
            </a:lvl5pPr>
            <a:lvl6pPr>
              <a:defRPr sz="8187"/>
            </a:lvl6pPr>
            <a:lvl7pPr>
              <a:defRPr sz="8187"/>
            </a:lvl7pPr>
            <a:lvl8pPr>
              <a:defRPr sz="8187"/>
            </a:lvl8pPr>
            <a:lvl9pPr>
              <a:defRPr sz="818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ms-MY"/>
          </a:p>
        </p:txBody>
      </p:sp>
      <p:sp>
        <p:nvSpPr>
          <p:cNvPr id="4" name="Content Placeholder 3"/>
          <p:cNvSpPr>
            <a:spLocks noGrp="1"/>
          </p:cNvSpPr>
          <p:nvPr>
            <p:ph sz="half" idx="2"/>
          </p:nvPr>
        </p:nvSpPr>
        <p:spPr>
          <a:xfrm>
            <a:off x="10870011" y="7064224"/>
            <a:ext cx="9444435" cy="19980241"/>
          </a:xfrm>
        </p:spPr>
        <p:txBody>
          <a:bodyPr/>
          <a:lstStyle>
            <a:lvl1pPr>
              <a:defRPr sz="12680"/>
            </a:lvl1pPr>
            <a:lvl2pPr>
              <a:defRPr sz="10883"/>
            </a:lvl2pPr>
            <a:lvl3pPr>
              <a:defRPr sz="9185"/>
            </a:lvl3pPr>
            <a:lvl4pPr>
              <a:defRPr sz="8187"/>
            </a:lvl4pPr>
            <a:lvl5pPr>
              <a:defRPr sz="8187"/>
            </a:lvl5pPr>
            <a:lvl6pPr>
              <a:defRPr sz="8187"/>
            </a:lvl6pPr>
            <a:lvl7pPr>
              <a:defRPr sz="8187"/>
            </a:lvl7pPr>
            <a:lvl8pPr>
              <a:defRPr sz="8187"/>
            </a:lvl8pPr>
            <a:lvl9pPr>
              <a:defRPr sz="818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ms-MY"/>
          </a:p>
        </p:txBody>
      </p:sp>
      <p:sp>
        <p:nvSpPr>
          <p:cNvPr id="5" name="Date Placeholder 4"/>
          <p:cNvSpPr>
            <a:spLocks noGrp="1"/>
          </p:cNvSpPr>
          <p:nvPr>
            <p:ph type="dt" sz="half" idx="10"/>
          </p:nvPr>
        </p:nvSpPr>
        <p:spPr/>
        <p:txBody>
          <a:bodyPr/>
          <a:lstStyle/>
          <a:p>
            <a:fld id="{452B8F23-FEC7-4226-8D41-8E8DCCD7DE40}" type="datetimeFigureOut">
              <a:rPr lang="ms-MY" smtClean="0"/>
              <a:pPr/>
              <a:t>7/08/2024</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ms-MY"/>
          </a:p>
        </p:txBody>
      </p:sp>
      <p:sp>
        <p:nvSpPr>
          <p:cNvPr id="3" name="Text Placeholder 2"/>
          <p:cNvSpPr>
            <a:spLocks noGrp="1"/>
          </p:cNvSpPr>
          <p:nvPr>
            <p:ph type="body" idx="1"/>
          </p:nvPr>
        </p:nvSpPr>
        <p:spPr>
          <a:xfrm>
            <a:off x="1069183" y="6776884"/>
            <a:ext cx="9448148" cy="2824282"/>
          </a:xfrm>
        </p:spPr>
        <p:txBody>
          <a:bodyPr anchor="b"/>
          <a:lstStyle>
            <a:lvl1pPr marL="0" indent="0">
              <a:buNone/>
              <a:defRPr sz="10883" b="1"/>
            </a:lvl1pPr>
            <a:lvl2pPr marL="2084891" indent="0">
              <a:buNone/>
              <a:defRPr sz="9185" b="1"/>
            </a:lvl2pPr>
            <a:lvl3pPr marL="4169781" indent="0">
              <a:buNone/>
              <a:defRPr sz="8187" b="1"/>
            </a:lvl3pPr>
            <a:lvl4pPr marL="6254672" indent="0">
              <a:buNone/>
              <a:defRPr sz="7389" b="1"/>
            </a:lvl4pPr>
            <a:lvl5pPr marL="8339564" indent="0">
              <a:buNone/>
              <a:defRPr sz="7389" b="1"/>
            </a:lvl5pPr>
            <a:lvl6pPr marL="10424452" indent="0">
              <a:buNone/>
              <a:defRPr sz="7389" b="1"/>
            </a:lvl6pPr>
            <a:lvl7pPr marL="12509343" indent="0">
              <a:buNone/>
              <a:defRPr sz="7389" b="1"/>
            </a:lvl7pPr>
            <a:lvl8pPr marL="14594233" indent="0">
              <a:buNone/>
              <a:defRPr sz="7389" b="1"/>
            </a:lvl8pPr>
            <a:lvl9pPr marL="16679125" indent="0">
              <a:buNone/>
              <a:defRPr sz="7389" b="1"/>
            </a:lvl9pPr>
          </a:lstStyle>
          <a:p>
            <a:pPr lvl="0"/>
            <a:r>
              <a:rPr lang="en-US"/>
              <a:t>Click to edit Master text styles</a:t>
            </a:r>
          </a:p>
        </p:txBody>
      </p:sp>
      <p:sp>
        <p:nvSpPr>
          <p:cNvPr id="4" name="Content Placeholder 3"/>
          <p:cNvSpPr>
            <a:spLocks noGrp="1"/>
          </p:cNvSpPr>
          <p:nvPr>
            <p:ph sz="half" idx="2"/>
          </p:nvPr>
        </p:nvSpPr>
        <p:spPr>
          <a:xfrm>
            <a:off x="1069183" y="9601168"/>
            <a:ext cx="9448148" cy="17443291"/>
          </a:xfrm>
        </p:spPr>
        <p:txBody>
          <a:bodyPr/>
          <a:lstStyle>
            <a:lvl1pPr>
              <a:defRPr sz="10883"/>
            </a:lvl1pPr>
            <a:lvl2pPr>
              <a:defRPr sz="9185"/>
            </a:lvl2pPr>
            <a:lvl3pPr>
              <a:defRPr sz="8187"/>
            </a:lvl3pPr>
            <a:lvl4pPr>
              <a:defRPr sz="7389"/>
            </a:lvl4pPr>
            <a:lvl5pPr>
              <a:defRPr sz="7389"/>
            </a:lvl5pPr>
            <a:lvl6pPr>
              <a:defRPr sz="7389"/>
            </a:lvl6pPr>
            <a:lvl7pPr>
              <a:defRPr sz="7389"/>
            </a:lvl7pPr>
            <a:lvl8pPr>
              <a:defRPr sz="7389"/>
            </a:lvl8pPr>
            <a:lvl9pPr>
              <a:defRPr sz="73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ms-MY"/>
          </a:p>
        </p:txBody>
      </p:sp>
      <p:sp>
        <p:nvSpPr>
          <p:cNvPr id="5" name="Text Placeholder 4"/>
          <p:cNvSpPr>
            <a:spLocks noGrp="1"/>
          </p:cNvSpPr>
          <p:nvPr>
            <p:ph type="body" sz="quarter" idx="3"/>
          </p:nvPr>
        </p:nvSpPr>
        <p:spPr>
          <a:xfrm>
            <a:off x="10862587" y="6776884"/>
            <a:ext cx="9451859" cy="2824282"/>
          </a:xfrm>
        </p:spPr>
        <p:txBody>
          <a:bodyPr anchor="b"/>
          <a:lstStyle>
            <a:lvl1pPr marL="0" indent="0">
              <a:buNone/>
              <a:defRPr sz="10883" b="1"/>
            </a:lvl1pPr>
            <a:lvl2pPr marL="2084891" indent="0">
              <a:buNone/>
              <a:defRPr sz="9185" b="1"/>
            </a:lvl2pPr>
            <a:lvl3pPr marL="4169781" indent="0">
              <a:buNone/>
              <a:defRPr sz="8187" b="1"/>
            </a:lvl3pPr>
            <a:lvl4pPr marL="6254672" indent="0">
              <a:buNone/>
              <a:defRPr sz="7389" b="1"/>
            </a:lvl4pPr>
            <a:lvl5pPr marL="8339564" indent="0">
              <a:buNone/>
              <a:defRPr sz="7389" b="1"/>
            </a:lvl5pPr>
            <a:lvl6pPr marL="10424452" indent="0">
              <a:buNone/>
              <a:defRPr sz="7389" b="1"/>
            </a:lvl6pPr>
            <a:lvl7pPr marL="12509343" indent="0">
              <a:buNone/>
              <a:defRPr sz="7389" b="1"/>
            </a:lvl7pPr>
            <a:lvl8pPr marL="14594233" indent="0">
              <a:buNone/>
              <a:defRPr sz="7389" b="1"/>
            </a:lvl8pPr>
            <a:lvl9pPr marL="16679125" indent="0">
              <a:buNone/>
              <a:defRPr sz="7389" b="1"/>
            </a:lvl9pPr>
          </a:lstStyle>
          <a:p>
            <a:pPr lvl="0"/>
            <a:r>
              <a:rPr lang="en-US"/>
              <a:t>Click to edit Master text styles</a:t>
            </a:r>
          </a:p>
        </p:txBody>
      </p:sp>
      <p:sp>
        <p:nvSpPr>
          <p:cNvPr id="6" name="Content Placeholder 5"/>
          <p:cNvSpPr>
            <a:spLocks noGrp="1"/>
          </p:cNvSpPr>
          <p:nvPr>
            <p:ph sz="quarter" idx="4"/>
          </p:nvPr>
        </p:nvSpPr>
        <p:spPr>
          <a:xfrm>
            <a:off x="10862587" y="9601168"/>
            <a:ext cx="9451859" cy="17443291"/>
          </a:xfrm>
        </p:spPr>
        <p:txBody>
          <a:bodyPr/>
          <a:lstStyle>
            <a:lvl1pPr>
              <a:defRPr sz="10883"/>
            </a:lvl1pPr>
            <a:lvl2pPr>
              <a:defRPr sz="9185"/>
            </a:lvl2pPr>
            <a:lvl3pPr>
              <a:defRPr sz="8187"/>
            </a:lvl3pPr>
            <a:lvl4pPr>
              <a:defRPr sz="7389"/>
            </a:lvl4pPr>
            <a:lvl5pPr>
              <a:defRPr sz="7389"/>
            </a:lvl5pPr>
            <a:lvl6pPr>
              <a:defRPr sz="7389"/>
            </a:lvl6pPr>
            <a:lvl7pPr>
              <a:defRPr sz="7389"/>
            </a:lvl7pPr>
            <a:lvl8pPr>
              <a:defRPr sz="7389"/>
            </a:lvl8pPr>
            <a:lvl9pPr>
              <a:defRPr sz="73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ms-MY"/>
          </a:p>
        </p:txBody>
      </p:sp>
      <p:sp>
        <p:nvSpPr>
          <p:cNvPr id="7" name="Date Placeholder 6"/>
          <p:cNvSpPr>
            <a:spLocks noGrp="1"/>
          </p:cNvSpPr>
          <p:nvPr>
            <p:ph type="dt" sz="half" idx="10"/>
          </p:nvPr>
        </p:nvSpPr>
        <p:spPr/>
        <p:txBody>
          <a:bodyPr/>
          <a:lstStyle/>
          <a:p>
            <a:fld id="{452B8F23-FEC7-4226-8D41-8E8DCCD7DE40}" type="datetimeFigureOut">
              <a:rPr lang="ms-MY" smtClean="0"/>
              <a:pPr/>
              <a:t>7/08/2024</a:t>
            </a:fld>
            <a:endParaRPr lang="ms-MY"/>
          </a:p>
        </p:txBody>
      </p:sp>
      <p:sp>
        <p:nvSpPr>
          <p:cNvPr id="8" name="Footer Placeholder 7"/>
          <p:cNvSpPr>
            <a:spLocks noGrp="1"/>
          </p:cNvSpPr>
          <p:nvPr>
            <p:ph type="ftr" sz="quarter" idx="11"/>
          </p:nvPr>
        </p:nvSpPr>
        <p:spPr/>
        <p:txBody>
          <a:bodyPr/>
          <a:lstStyle/>
          <a:p>
            <a:endParaRPr lang="ms-MY"/>
          </a:p>
        </p:txBody>
      </p:sp>
      <p:sp>
        <p:nvSpPr>
          <p:cNvPr id="9" name="Slide Number Placeholder 8"/>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ms-MY"/>
          </a:p>
        </p:txBody>
      </p:sp>
      <p:sp>
        <p:nvSpPr>
          <p:cNvPr id="3" name="Date Placeholder 2"/>
          <p:cNvSpPr>
            <a:spLocks noGrp="1"/>
          </p:cNvSpPr>
          <p:nvPr>
            <p:ph type="dt" sz="half" idx="10"/>
          </p:nvPr>
        </p:nvSpPr>
        <p:spPr/>
        <p:txBody>
          <a:bodyPr/>
          <a:lstStyle/>
          <a:p>
            <a:fld id="{452B8F23-FEC7-4226-8D41-8E8DCCD7DE40}" type="datetimeFigureOut">
              <a:rPr lang="ms-MY" smtClean="0"/>
              <a:pPr/>
              <a:t>7/08/2024</a:t>
            </a:fld>
            <a:endParaRPr lang="ms-MY"/>
          </a:p>
        </p:txBody>
      </p:sp>
      <p:sp>
        <p:nvSpPr>
          <p:cNvPr id="4" name="Footer Placeholder 3"/>
          <p:cNvSpPr>
            <a:spLocks noGrp="1"/>
          </p:cNvSpPr>
          <p:nvPr>
            <p:ph type="ftr" sz="quarter" idx="11"/>
          </p:nvPr>
        </p:nvSpPr>
        <p:spPr/>
        <p:txBody>
          <a:bodyPr/>
          <a:lstStyle/>
          <a:p>
            <a:endParaRPr lang="ms-MY"/>
          </a:p>
        </p:txBody>
      </p:sp>
      <p:sp>
        <p:nvSpPr>
          <p:cNvPr id="5" name="Slide Number Placeholder 4"/>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B8F23-FEC7-4226-8D41-8E8DCCD7DE40}" type="datetimeFigureOut">
              <a:rPr lang="ms-MY" smtClean="0"/>
              <a:pPr/>
              <a:t>7/08/2024</a:t>
            </a:fld>
            <a:endParaRPr lang="ms-MY"/>
          </a:p>
        </p:txBody>
      </p:sp>
      <p:sp>
        <p:nvSpPr>
          <p:cNvPr id="3" name="Footer Placeholder 2"/>
          <p:cNvSpPr>
            <a:spLocks noGrp="1"/>
          </p:cNvSpPr>
          <p:nvPr>
            <p:ph type="ftr" sz="quarter" idx="11"/>
          </p:nvPr>
        </p:nvSpPr>
        <p:spPr/>
        <p:txBody>
          <a:bodyPr/>
          <a:lstStyle/>
          <a:p>
            <a:endParaRPr lang="ms-MY"/>
          </a:p>
        </p:txBody>
      </p:sp>
      <p:sp>
        <p:nvSpPr>
          <p:cNvPr id="4" name="Slide Number Placeholder 3"/>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5" y="1205403"/>
            <a:ext cx="7035067" cy="5129967"/>
          </a:xfrm>
        </p:spPr>
        <p:txBody>
          <a:bodyPr anchor="b"/>
          <a:lstStyle>
            <a:lvl1pPr algn="l">
              <a:defRPr sz="9185" b="1"/>
            </a:lvl1pPr>
          </a:lstStyle>
          <a:p>
            <a:r>
              <a:rPr lang="en-US"/>
              <a:t>Click to edit Master title style</a:t>
            </a:r>
            <a:endParaRPr lang="ms-MY"/>
          </a:p>
        </p:txBody>
      </p:sp>
      <p:sp>
        <p:nvSpPr>
          <p:cNvPr id="3" name="Content Placeholder 2"/>
          <p:cNvSpPr>
            <a:spLocks noGrp="1"/>
          </p:cNvSpPr>
          <p:nvPr>
            <p:ph idx="1"/>
          </p:nvPr>
        </p:nvSpPr>
        <p:spPr>
          <a:xfrm>
            <a:off x="8360404" y="1205406"/>
            <a:ext cx="11954042" cy="25839057"/>
          </a:xfrm>
        </p:spPr>
        <p:txBody>
          <a:bodyPr/>
          <a:lstStyle>
            <a:lvl1pPr>
              <a:defRPr sz="14578"/>
            </a:lvl1pPr>
            <a:lvl2pPr>
              <a:defRPr sz="12680"/>
            </a:lvl2pPr>
            <a:lvl3pPr>
              <a:defRPr sz="10883"/>
            </a:lvl3pPr>
            <a:lvl4pPr>
              <a:defRPr sz="9185"/>
            </a:lvl4pPr>
            <a:lvl5pPr>
              <a:defRPr sz="9185"/>
            </a:lvl5pPr>
            <a:lvl6pPr>
              <a:defRPr sz="9185"/>
            </a:lvl6pPr>
            <a:lvl7pPr>
              <a:defRPr sz="9185"/>
            </a:lvl7pPr>
            <a:lvl8pPr>
              <a:defRPr sz="9185"/>
            </a:lvl8pPr>
            <a:lvl9pPr>
              <a:defRPr sz="918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ms-MY"/>
          </a:p>
        </p:txBody>
      </p:sp>
      <p:sp>
        <p:nvSpPr>
          <p:cNvPr id="4" name="Text Placeholder 3"/>
          <p:cNvSpPr>
            <a:spLocks noGrp="1"/>
          </p:cNvSpPr>
          <p:nvPr>
            <p:ph type="body" sz="half" idx="2"/>
          </p:nvPr>
        </p:nvSpPr>
        <p:spPr>
          <a:xfrm>
            <a:off x="1069185" y="6335372"/>
            <a:ext cx="7035067" cy="20709089"/>
          </a:xfrm>
        </p:spPr>
        <p:txBody>
          <a:bodyPr/>
          <a:lstStyle>
            <a:lvl1pPr marL="0" indent="0">
              <a:buNone/>
              <a:defRPr sz="6390"/>
            </a:lvl1pPr>
            <a:lvl2pPr marL="2084891" indent="0">
              <a:buNone/>
              <a:defRPr sz="5491"/>
            </a:lvl2pPr>
            <a:lvl3pPr marL="4169781" indent="0">
              <a:buNone/>
              <a:defRPr sz="4493"/>
            </a:lvl3pPr>
            <a:lvl4pPr marL="6254672" indent="0">
              <a:buNone/>
              <a:defRPr sz="4093"/>
            </a:lvl4pPr>
            <a:lvl5pPr marL="8339564" indent="0">
              <a:buNone/>
              <a:defRPr sz="4093"/>
            </a:lvl5pPr>
            <a:lvl6pPr marL="10424452" indent="0">
              <a:buNone/>
              <a:defRPr sz="4093"/>
            </a:lvl6pPr>
            <a:lvl7pPr marL="12509343" indent="0">
              <a:buNone/>
              <a:defRPr sz="4093"/>
            </a:lvl7pPr>
            <a:lvl8pPr marL="14594233" indent="0">
              <a:buNone/>
              <a:defRPr sz="4093"/>
            </a:lvl8pPr>
            <a:lvl9pPr marL="16679125" indent="0">
              <a:buNone/>
              <a:defRPr sz="4093"/>
            </a:lvl9pPr>
          </a:lstStyle>
          <a:p>
            <a:pPr lvl="0"/>
            <a:r>
              <a:rPr lang="en-US"/>
              <a:t>Click to edit Master text styles</a:t>
            </a:r>
          </a:p>
        </p:txBody>
      </p:sp>
      <p:sp>
        <p:nvSpPr>
          <p:cNvPr id="5" name="Date Placeholder 4"/>
          <p:cNvSpPr>
            <a:spLocks noGrp="1"/>
          </p:cNvSpPr>
          <p:nvPr>
            <p:ph type="dt" sz="half" idx="10"/>
          </p:nvPr>
        </p:nvSpPr>
        <p:spPr/>
        <p:txBody>
          <a:bodyPr/>
          <a:lstStyle/>
          <a:p>
            <a:fld id="{452B8F23-FEC7-4226-8D41-8E8DCCD7DE40}" type="datetimeFigureOut">
              <a:rPr lang="ms-MY" smtClean="0"/>
              <a:pPr/>
              <a:t>7/08/2024</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0" y="21192651"/>
            <a:ext cx="12830175" cy="2501914"/>
          </a:xfrm>
        </p:spPr>
        <p:txBody>
          <a:bodyPr anchor="b"/>
          <a:lstStyle>
            <a:lvl1pPr algn="l">
              <a:defRPr sz="9185" b="1"/>
            </a:lvl1pPr>
          </a:lstStyle>
          <a:p>
            <a:r>
              <a:rPr lang="en-US"/>
              <a:t>Click to edit Master title style</a:t>
            </a:r>
            <a:endParaRPr lang="ms-MY"/>
          </a:p>
        </p:txBody>
      </p:sp>
      <p:sp>
        <p:nvSpPr>
          <p:cNvPr id="3" name="Picture Placeholder 2"/>
          <p:cNvSpPr>
            <a:spLocks noGrp="1"/>
          </p:cNvSpPr>
          <p:nvPr>
            <p:ph type="pic" idx="1"/>
          </p:nvPr>
        </p:nvSpPr>
        <p:spPr>
          <a:xfrm>
            <a:off x="4191340" y="2705147"/>
            <a:ext cx="12830175" cy="18165128"/>
          </a:xfrm>
        </p:spPr>
        <p:txBody>
          <a:bodyPr/>
          <a:lstStyle>
            <a:lvl1pPr marL="0" indent="0">
              <a:buNone/>
              <a:defRPr sz="14578"/>
            </a:lvl1pPr>
            <a:lvl2pPr marL="2084891" indent="0">
              <a:buNone/>
              <a:defRPr sz="12680"/>
            </a:lvl2pPr>
            <a:lvl3pPr marL="4169781" indent="0">
              <a:buNone/>
              <a:defRPr sz="10883"/>
            </a:lvl3pPr>
            <a:lvl4pPr marL="6254672" indent="0">
              <a:buNone/>
              <a:defRPr sz="9185"/>
            </a:lvl4pPr>
            <a:lvl5pPr marL="8339564" indent="0">
              <a:buNone/>
              <a:defRPr sz="9185"/>
            </a:lvl5pPr>
            <a:lvl6pPr marL="10424452" indent="0">
              <a:buNone/>
              <a:defRPr sz="9185"/>
            </a:lvl6pPr>
            <a:lvl7pPr marL="12509343" indent="0">
              <a:buNone/>
              <a:defRPr sz="9185"/>
            </a:lvl7pPr>
            <a:lvl8pPr marL="14594233" indent="0">
              <a:buNone/>
              <a:defRPr sz="9185"/>
            </a:lvl8pPr>
            <a:lvl9pPr marL="16679125" indent="0">
              <a:buNone/>
              <a:defRPr sz="9185"/>
            </a:lvl9pPr>
          </a:lstStyle>
          <a:p>
            <a:endParaRPr lang="ms-MY"/>
          </a:p>
        </p:txBody>
      </p:sp>
      <p:sp>
        <p:nvSpPr>
          <p:cNvPr id="4" name="Text Placeholder 3"/>
          <p:cNvSpPr>
            <a:spLocks noGrp="1"/>
          </p:cNvSpPr>
          <p:nvPr>
            <p:ph type="body" sz="half" idx="2"/>
          </p:nvPr>
        </p:nvSpPr>
        <p:spPr>
          <a:xfrm>
            <a:off x="4191340" y="23694566"/>
            <a:ext cx="12830175" cy="3553129"/>
          </a:xfrm>
        </p:spPr>
        <p:txBody>
          <a:bodyPr/>
          <a:lstStyle>
            <a:lvl1pPr marL="0" indent="0">
              <a:buNone/>
              <a:defRPr sz="6390"/>
            </a:lvl1pPr>
            <a:lvl2pPr marL="2084891" indent="0">
              <a:buNone/>
              <a:defRPr sz="5491"/>
            </a:lvl2pPr>
            <a:lvl3pPr marL="4169781" indent="0">
              <a:buNone/>
              <a:defRPr sz="4493"/>
            </a:lvl3pPr>
            <a:lvl4pPr marL="6254672" indent="0">
              <a:buNone/>
              <a:defRPr sz="4093"/>
            </a:lvl4pPr>
            <a:lvl5pPr marL="8339564" indent="0">
              <a:buNone/>
              <a:defRPr sz="4093"/>
            </a:lvl5pPr>
            <a:lvl6pPr marL="10424452" indent="0">
              <a:buNone/>
              <a:defRPr sz="4093"/>
            </a:lvl6pPr>
            <a:lvl7pPr marL="12509343" indent="0">
              <a:buNone/>
              <a:defRPr sz="4093"/>
            </a:lvl7pPr>
            <a:lvl8pPr marL="14594233" indent="0">
              <a:buNone/>
              <a:defRPr sz="4093"/>
            </a:lvl8pPr>
            <a:lvl9pPr marL="16679125" indent="0">
              <a:buNone/>
              <a:defRPr sz="4093"/>
            </a:lvl9pPr>
          </a:lstStyle>
          <a:p>
            <a:pPr lvl="0"/>
            <a:r>
              <a:rPr lang="en-US"/>
              <a:t>Click to edit Master text styles</a:t>
            </a:r>
          </a:p>
        </p:txBody>
      </p:sp>
      <p:sp>
        <p:nvSpPr>
          <p:cNvPr id="5" name="Date Placeholder 4"/>
          <p:cNvSpPr>
            <a:spLocks noGrp="1"/>
          </p:cNvSpPr>
          <p:nvPr>
            <p:ph type="dt" sz="half" idx="10"/>
          </p:nvPr>
        </p:nvSpPr>
        <p:spPr/>
        <p:txBody>
          <a:bodyPr/>
          <a:lstStyle/>
          <a:p>
            <a:fld id="{452B8F23-FEC7-4226-8D41-8E8DCCD7DE40}" type="datetimeFigureOut">
              <a:rPr lang="ms-MY" smtClean="0"/>
              <a:pPr/>
              <a:t>7/08/2024</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C8ACA54A-A0C9-44B3-8F21-677FCB159127}" type="slidenum">
              <a:rPr lang="ms-MY" smtClean="0"/>
              <a:pPr/>
              <a:t>‹#›</a:t>
            </a:fld>
            <a:endParaRPr lang="ms-M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1" y="1212416"/>
            <a:ext cx="19245263" cy="5045869"/>
          </a:xfrm>
          <a:prstGeom prst="rect">
            <a:avLst/>
          </a:prstGeom>
        </p:spPr>
        <p:txBody>
          <a:bodyPr vert="horz" lIns="417635" tIns="208818" rIns="417635" bIns="208818" rtlCol="0" anchor="ctr">
            <a:normAutofit/>
          </a:bodyPr>
          <a:lstStyle/>
          <a:p>
            <a:r>
              <a:rPr lang="en-US"/>
              <a:t>Click to edit Master title style</a:t>
            </a:r>
            <a:endParaRPr lang="ms-MY"/>
          </a:p>
        </p:txBody>
      </p:sp>
      <p:sp>
        <p:nvSpPr>
          <p:cNvPr id="3" name="Text Placeholder 2"/>
          <p:cNvSpPr>
            <a:spLocks noGrp="1"/>
          </p:cNvSpPr>
          <p:nvPr>
            <p:ph type="body" idx="1"/>
          </p:nvPr>
        </p:nvSpPr>
        <p:spPr>
          <a:xfrm>
            <a:off x="1069181" y="7064224"/>
            <a:ext cx="19245263" cy="19980241"/>
          </a:xfrm>
          <a:prstGeom prst="rect">
            <a:avLst/>
          </a:prstGeom>
        </p:spPr>
        <p:txBody>
          <a:bodyPr vert="horz" lIns="417635" tIns="208818" rIns="417635" bIns="20881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ms-MY"/>
          </a:p>
        </p:txBody>
      </p:sp>
      <p:sp>
        <p:nvSpPr>
          <p:cNvPr id="4" name="Date Placeholder 3"/>
          <p:cNvSpPr>
            <a:spLocks noGrp="1"/>
          </p:cNvSpPr>
          <p:nvPr>
            <p:ph type="dt" sz="half" idx="2"/>
          </p:nvPr>
        </p:nvSpPr>
        <p:spPr>
          <a:xfrm>
            <a:off x="1069182" y="28060643"/>
            <a:ext cx="4989512" cy="1611874"/>
          </a:xfrm>
          <a:prstGeom prst="rect">
            <a:avLst/>
          </a:prstGeom>
        </p:spPr>
        <p:txBody>
          <a:bodyPr vert="horz" lIns="417635" tIns="208818" rIns="417635" bIns="208818" rtlCol="0" anchor="ctr"/>
          <a:lstStyle>
            <a:lvl1pPr algn="l">
              <a:defRPr sz="5491">
                <a:solidFill>
                  <a:schemeClr val="tx1">
                    <a:tint val="75000"/>
                  </a:schemeClr>
                </a:solidFill>
              </a:defRPr>
            </a:lvl1pPr>
          </a:lstStyle>
          <a:p>
            <a:fld id="{452B8F23-FEC7-4226-8D41-8E8DCCD7DE40}" type="datetimeFigureOut">
              <a:rPr lang="ms-MY" smtClean="0"/>
              <a:pPr/>
              <a:t>7/08/2024</a:t>
            </a:fld>
            <a:endParaRPr lang="ms-MY"/>
          </a:p>
        </p:txBody>
      </p:sp>
      <p:sp>
        <p:nvSpPr>
          <p:cNvPr id="5" name="Footer Placeholder 4"/>
          <p:cNvSpPr>
            <a:spLocks noGrp="1"/>
          </p:cNvSpPr>
          <p:nvPr>
            <p:ph type="ftr" sz="quarter" idx="3"/>
          </p:nvPr>
        </p:nvSpPr>
        <p:spPr>
          <a:xfrm>
            <a:off x="7306074" y="28060643"/>
            <a:ext cx="6771481" cy="1611874"/>
          </a:xfrm>
          <a:prstGeom prst="rect">
            <a:avLst/>
          </a:prstGeom>
        </p:spPr>
        <p:txBody>
          <a:bodyPr vert="horz" lIns="417635" tIns="208818" rIns="417635" bIns="208818" rtlCol="0" anchor="ctr"/>
          <a:lstStyle>
            <a:lvl1pPr algn="ctr">
              <a:defRPr sz="5491">
                <a:solidFill>
                  <a:schemeClr val="tx1">
                    <a:tint val="75000"/>
                  </a:schemeClr>
                </a:solidFill>
              </a:defRPr>
            </a:lvl1pPr>
          </a:lstStyle>
          <a:p>
            <a:endParaRPr lang="ms-MY"/>
          </a:p>
        </p:txBody>
      </p:sp>
      <p:sp>
        <p:nvSpPr>
          <p:cNvPr id="6" name="Slide Number Placeholder 5"/>
          <p:cNvSpPr>
            <a:spLocks noGrp="1"/>
          </p:cNvSpPr>
          <p:nvPr>
            <p:ph type="sldNum" sz="quarter" idx="4"/>
          </p:nvPr>
        </p:nvSpPr>
        <p:spPr>
          <a:xfrm>
            <a:off x="15324933" y="28060643"/>
            <a:ext cx="4989512" cy="1611874"/>
          </a:xfrm>
          <a:prstGeom prst="rect">
            <a:avLst/>
          </a:prstGeom>
        </p:spPr>
        <p:txBody>
          <a:bodyPr vert="horz" lIns="417635" tIns="208818" rIns="417635" bIns="208818" rtlCol="0" anchor="ctr"/>
          <a:lstStyle>
            <a:lvl1pPr algn="r">
              <a:defRPr sz="5491">
                <a:solidFill>
                  <a:schemeClr val="tx1">
                    <a:tint val="75000"/>
                  </a:schemeClr>
                </a:solidFill>
              </a:defRPr>
            </a:lvl1pPr>
          </a:lstStyle>
          <a:p>
            <a:fld id="{C8ACA54A-A0C9-44B3-8F21-677FCB159127}" type="slidenum">
              <a:rPr lang="ms-MY" smtClean="0"/>
              <a:pPr/>
              <a:t>‹#›</a:t>
            </a:fld>
            <a:endParaRPr lang="ms-MY"/>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69781" rtl="0" eaLnBrk="1" latinLnBrk="0" hangingPunct="1">
        <a:spcBef>
          <a:spcPct val="0"/>
        </a:spcBef>
        <a:buNone/>
        <a:defRPr sz="20069" kern="1200">
          <a:solidFill>
            <a:schemeClr val="tx1"/>
          </a:solidFill>
          <a:latin typeface="+mj-lt"/>
          <a:ea typeface="+mj-ea"/>
          <a:cs typeface="+mj-cs"/>
        </a:defRPr>
      </a:lvl1pPr>
    </p:titleStyle>
    <p:bodyStyle>
      <a:lvl1pPr marL="1563667" indent="-1563667" algn="l" defTabSz="4169781" rtl="0" eaLnBrk="1" latinLnBrk="0" hangingPunct="1">
        <a:spcBef>
          <a:spcPct val="20000"/>
        </a:spcBef>
        <a:buFont typeface="Arial" pitchFamily="34" charset="0"/>
        <a:buChar char="•"/>
        <a:defRPr sz="14578" kern="1200">
          <a:solidFill>
            <a:schemeClr val="tx1"/>
          </a:solidFill>
          <a:latin typeface="+mn-lt"/>
          <a:ea typeface="+mn-ea"/>
          <a:cs typeface="+mn-cs"/>
        </a:defRPr>
      </a:lvl1pPr>
      <a:lvl2pPr marL="3387947" indent="-1303056" algn="l" defTabSz="4169781" rtl="0" eaLnBrk="1" latinLnBrk="0" hangingPunct="1">
        <a:spcBef>
          <a:spcPct val="20000"/>
        </a:spcBef>
        <a:buFont typeface="Arial" pitchFamily="34" charset="0"/>
        <a:buChar char="–"/>
        <a:defRPr sz="12680" kern="1200">
          <a:solidFill>
            <a:schemeClr val="tx1"/>
          </a:solidFill>
          <a:latin typeface="+mn-lt"/>
          <a:ea typeface="+mn-ea"/>
          <a:cs typeface="+mn-cs"/>
        </a:defRPr>
      </a:lvl2pPr>
      <a:lvl3pPr marL="5212225" indent="-1042446" algn="l" defTabSz="4169781" rtl="0" eaLnBrk="1" latinLnBrk="0" hangingPunct="1">
        <a:spcBef>
          <a:spcPct val="20000"/>
        </a:spcBef>
        <a:buFont typeface="Arial" pitchFamily="34" charset="0"/>
        <a:buChar char="•"/>
        <a:defRPr sz="10883" kern="1200">
          <a:solidFill>
            <a:schemeClr val="tx1"/>
          </a:solidFill>
          <a:latin typeface="+mn-lt"/>
          <a:ea typeface="+mn-ea"/>
          <a:cs typeface="+mn-cs"/>
        </a:defRPr>
      </a:lvl3pPr>
      <a:lvl4pPr marL="7297117" indent="-1042446" algn="l" defTabSz="4169781" rtl="0" eaLnBrk="1" latinLnBrk="0" hangingPunct="1">
        <a:spcBef>
          <a:spcPct val="20000"/>
        </a:spcBef>
        <a:buFont typeface="Arial" pitchFamily="34" charset="0"/>
        <a:buChar char="–"/>
        <a:defRPr sz="9185" kern="1200">
          <a:solidFill>
            <a:schemeClr val="tx1"/>
          </a:solidFill>
          <a:latin typeface="+mn-lt"/>
          <a:ea typeface="+mn-ea"/>
          <a:cs typeface="+mn-cs"/>
        </a:defRPr>
      </a:lvl4pPr>
      <a:lvl5pPr marL="9382008" indent="-1042446" algn="l" defTabSz="4169781" rtl="0" eaLnBrk="1" latinLnBrk="0" hangingPunct="1">
        <a:spcBef>
          <a:spcPct val="20000"/>
        </a:spcBef>
        <a:buFont typeface="Arial" pitchFamily="34" charset="0"/>
        <a:buChar char="»"/>
        <a:defRPr sz="9185" kern="1200">
          <a:solidFill>
            <a:schemeClr val="tx1"/>
          </a:solidFill>
          <a:latin typeface="+mn-lt"/>
          <a:ea typeface="+mn-ea"/>
          <a:cs typeface="+mn-cs"/>
        </a:defRPr>
      </a:lvl5pPr>
      <a:lvl6pPr marL="11466898" indent="-1042446" algn="l" defTabSz="4169781" rtl="0" eaLnBrk="1" latinLnBrk="0" hangingPunct="1">
        <a:spcBef>
          <a:spcPct val="20000"/>
        </a:spcBef>
        <a:buFont typeface="Arial" pitchFamily="34" charset="0"/>
        <a:buChar char="•"/>
        <a:defRPr sz="9185" kern="1200">
          <a:solidFill>
            <a:schemeClr val="tx1"/>
          </a:solidFill>
          <a:latin typeface="+mn-lt"/>
          <a:ea typeface="+mn-ea"/>
          <a:cs typeface="+mn-cs"/>
        </a:defRPr>
      </a:lvl6pPr>
      <a:lvl7pPr marL="13551789" indent="-1042446" algn="l" defTabSz="4169781" rtl="0" eaLnBrk="1" latinLnBrk="0" hangingPunct="1">
        <a:spcBef>
          <a:spcPct val="20000"/>
        </a:spcBef>
        <a:buFont typeface="Arial" pitchFamily="34" charset="0"/>
        <a:buChar char="•"/>
        <a:defRPr sz="9185" kern="1200">
          <a:solidFill>
            <a:schemeClr val="tx1"/>
          </a:solidFill>
          <a:latin typeface="+mn-lt"/>
          <a:ea typeface="+mn-ea"/>
          <a:cs typeface="+mn-cs"/>
        </a:defRPr>
      </a:lvl7pPr>
      <a:lvl8pPr marL="15636677" indent="-1042446" algn="l" defTabSz="4169781" rtl="0" eaLnBrk="1" latinLnBrk="0" hangingPunct="1">
        <a:spcBef>
          <a:spcPct val="20000"/>
        </a:spcBef>
        <a:buFont typeface="Arial" pitchFamily="34" charset="0"/>
        <a:buChar char="•"/>
        <a:defRPr sz="9185" kern="1200">
          <a:solidFill>
            <a:schemeClr val="tx1"/>
          </a:solidFill>
          <a:latin typeface="+mn-lt"/>
          <a:ea typeface="+mn-ea"/>
          <a:cs typeface="+mn-cs"/>
        </a:defRPr>
      </a:lvl8pPr>
      <a:lvl9pPr marL="17721569" indent="-1042446" algn="l" defTabSz="4169781" rtl="0" eaLnBrk="1" latinLnBrk="0" hangingPunct="1">
        <a:spcBef>
          <a:spcPct val="20000"/>
        </a:spcBef>
        <a:buFont typeface="Arial" pitchFamily="34" charset="0"/>
        <a:buChar char="•"/>
        <a:defRPr sz="9185" kern="1200">
          <a:solidFill>
            <a:schemeClr val="tx1"/>
          </a:solidFill>
          <a:latin typeface="+mn-lt"/>
          <a:ea typeface="+mn-ea"/>
          <a:cs typeface="+mn-cs"/>
        </a:defRPr>
      </a:lvl9pPr>
    </p:bodyStyle>
    <p:otherStyle>
      <a:defPPr>
        <a:defRPr lang="ms-MY"/>
      </a:defPPr>
      <a:lvl1pPr marL="0" algn="l" defTabSz="4169781" rtl="0" eaLnBrk="1" latinLnBrk="0" hangingPunct="1">
        <a:defRPr sz="8187" kern="1200">
          <a:solidFill>
            <a:schemeClr val="tx1"/>
          </a:solidFill>
          <a:latin typeface="+mn-lt"/>
          <a:ea typeface="+mn-ea"/>
          <a:cs typeface="+mn-cs"/>
        </a:defRPr>
      </a:lvl1pPr>
      <a:lvl2pPr marL="2084891" algn="l" defTabSz="4169781" rtl="0" eaLnBrk="1" latinLnBrk="0" hangingPunct="1">
        <a:defRPr sz="8187" kern="1200">
          <a:solidFill>
            <a:schemeClr val="tx1"/>
          </a:solidFill>
          <a:latin typeface="+mn-lt"/>
          <a:ea typeface="+mn-ea"/>
          <a:cs typeface="+mn-cs"/>
        </a:defRPr>
      </a:lvl2pPr>
      <a:lvl3pPr marL="4169781" algn="l" defTabSz="4169781" rtl="0" eaLnBrk="1" latinLnBrk="0" hangingPunct="1">
        <a:defRPr sz="8187" kern="1200">
          <a:solidFill>
            <a:schemeClr val="tx1"/>
          </a:solidFill>
          <a:latin typeface="+mn-lt"/>
          <a:ea typeface="+mn-ea"/>
          <a:cs typeface="+mn-cs"/>
        </a:defRPr>
      </a:lvl3pPr>
      <a:lvl4pPr marL="6254672" algn="l" defTabSz="4169781" rtl="0" eaLnBrk="1" latinLnBrk="0" hangingPunct="1">
        <a:defRPr sz="8187" kern="1200">
          <a:solidFill>
            <a:schemeClr val="tx1"/>
          </a:solidFill>
          <a:latin typeface="+mn-lt"/>
          <a:ea typeface="+mn-ea"/>
          <a:cs typeface="+mn-cs"/>
        </a:defRPr>
      </a:lvl4pPr>
      <a:lvl5pPr marL="8339564" algn="l" defTabSz="4169781" rtl="0" eaLnBrk="1" latinLnBrk="0" hangingPunct="1">
        <a:defRPr sz="8187" kern="1200">
          <a:solidFill>
            <a:schemeClr val="tx1"/>
          </a:solidFill>
          <a:latin typeface="+mn-lt"/>
          <a:ea typeface="+mn-ea"/>
          <a:cs typeface="+mn-cs"/>
        </a:defRPr>
      </a:lvl5pPr>
      <a:lvl6pPr marL="10424452" algn="l" defTabSz="4169781" rtl="0" eaLnBrk="1" latinLnBrk="0" hangingPunct="1">
        <a:defRPr sz="8187" kern="1200">
          <a:solidFill>
            <a:schemeClr val="tx1"/>
          </a:solidFill>
          <a:latin typeface="+mn-lt"/>
          <a:ea typeface="+mn-ea"/>
          <a:cs typeface="+mn-cs"/>
        </a:defRPr>
      </a:lvl6pPr>
      <a:lvl7pPr marL="12509343" algn="l" defTabSz="4169781" rtl="0" eaLnBrk="1" latinLnBrk="0" hangingPunct="1">
        <a:defRPr sz="8187" kern="1200">
          <a:solidFill>
            <a:schemeClr val="tx1"/>
          </a:solidFill>
          <a:latin typeface="+mn-lt"/>
          <a:ea typeface="+mn-ea"/>
          <a:cs typeface="+mn-cs"/>
        </a:defRPr>
      </a:lvl7pPr>
      <a:lvl8pPr marL="14594233" algn="l" defTabSz="4169781" rtl="0" eaLnBrk="1" latinLnBrk="0" hangingPunct="1">
        <a:defRPr sz="8187" kern="1200">
          <a:solidFill>
            <a:schemeClr val="tx1"/>
          </a:solidFill>
          <a:latin typeface="+mn-lt"/>
          <a:ea typeface="+mn-ea"/>
          <a:cs typeface="+mn-cs"/>
        </a:defRPr>
      </a:lvl8pPr>
      <a:lvl9pPr marL="16679125" algn="l" defTabSz="4169781" rtl="0" eaLnBrk="1" latinLnBrk="0" hangingPunct="1">
        <a:defRPr sz="818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1F8A4-7F93-4992-A6FF-ECADDA945496}"/>
              </a:ext>
            </a:extLst>
          </p:cNvPr>
          <p:cNvSpPr>
            <a:spLocks noGrp="1"/>
          </p:cNvSpPr>
          <p:nvPr>
            <p:ph type="title"/>
          </p:nvPr>
        </p:nvSpPr>
        <p:spPr>
          <a:xfrm>
            <a:off x="1673867" y="2003507"/>
            <a:ext cx="18443849" cy="801561"/>
          </a:xfrm>
        </p:spPr>
        <p:txBody>
          <a:bodyPr>
            <a:normAutofit fontScale="90000"/>
          </a:bodyPr>
          <a:lstStyle/>
          <a:p>
            <a:r>
              <a:rPr lang="en-US" b="1" dirty="0"/>
              <a:t/>
            </a:r>
            <a:br>
              <a:rPr lang="en-US" b="1" dirty="0"/>
            </a:br>
            <a:endParaRPr lang="en-US" b="1" dirty="0"/>
          </a:p>
        </p:txBody>
      </p:sp>
      <p:sp>
        <p:nvSpPr>
          <p:cNvPr id="3" name="Content Placeholder 2">
            <a:extLst>
              <a:ext uri="{FF2B5EF4-FFF2-40B4-BE49-F238E27FC236}">
                <a16:creationId xmlns:a16="http://schemas.microsoft.com/office/drawing/2014/main" id="{3A473907-E92F-4988-AA00-B5E2BC089C5C}"/>
              </a:ext>
            </a:extLst>
          </p:cNvPr>
          <p:cNvSpPr>
            <a:spLocks noGrp="1"/>
          </p:cNvSpPr>
          <p:nvPr>
            <p:ph idx="1"/>
          </p:nvPr>
        </p:nvSpPr>
        <p:spPr>
          <a:xfrm>
            <a:off x="1655557" y="3365728"/>
            <a:ext cx="17374042" cy="11771878"/>
          </a:xfrm>
        </p:spPr>
        <p:txBody>
          <a:bodyPr>
            <a:normAutofit/>
          </a:bodyPr>
          <a:lstStyle/>
          <a:p>
            <a:endParaRPr lang="en-US" sz="4399" dirty="0"/>
          </a:p>
          <a:p>
            <a:pPr marL="0" indent="0">
              <a:buNone/>
            </a:pPr>
            <a:r>
              <a:rPr lang="en-US" sz="5200" b="1" dirty="0"/>
              <a:t>INSTRUCTIONS FOR POSTERS PREPARATION</a:t>
            </a:r>
            <a:endParaRPr lang="en-US" sz="5200" dirty="0"/>
          </a:p>
          <a:p>
            <a:endParaRPr lang="en-US" sz="4399" dirty="0"/>
          </a:p>
          <a:p>
            <a:r>
              <a:rPr lang="en-US" sz="4399" dirty="0"/>
              <a:t>Poster should be written ONLY in English language.</a:t>
            </a:r>
          </a:p>
          <a:p>
            <a:r>
              <a:rPr lang="en-US" sz="4399" dirty="0"/>
              <a:t>Title of the Poster (should be brief and match with the submitted full paper).</a:t>
            </a:r>
          </a:p>
          <a:p>
            <a:r>
              <a:rPr lang="en-US" sz="4399" dirty="0"/>
              <a:t>Names and affiliations of all authors (each author to be marked with superscript Arabic number (such as 1, 2) with their corresponding institute affiliation and their addresses.</a:t>
            </a:r>
          </a:p>
          <a:p>
            <a:r>
              <a:rPr lang="en-US" sz="4399" dirty="0"/>
              <a:t>The logo of the affiliated institution/university should be placed on the upper left hand corner, whilst the first author’s color photograph (passport style) and ID presenter should be placed on the upper right hand corner of the poster.</a:t>
            </a:r>
          </a:p>
          <a:p>
            <a:r>
              <a:rPr lang="en-US" sz="4399" dirty="0"/>
              <a:t>Font size: ≥16.</a:t>
            </a:r>
          </a:p>
        </p:txBody>
      </p:sp>
      <p:sp>
        <p:nvSpPr>
          <p:cNvPr id="5" name="Content Placeholder 2">
            <a:extLst>
              <a:ext uri="{FF2B5EF4-FFF2-40B4-BE49-F238E27FC236}">
                <a16:creationId xmlns:a16="http://schemas.microsoft.com/office/drawing/2014/main" id="{8977420A-8BF1-4F46-92FD-B41641351F43}"/>
              </a:ext>
            </a:extLst>
          </p:cNvPr>
          <p:cNvSpPr txBox="1">
            <a:spLocks/>
          </p:cNvSpPr>
          <p:nvPr/>
        </p:nvSpPr>
        <p:spPr bwMode="auto">
          <a:xfrm>
            <a:off x="2004791" y="16614324"/>
            <a:ext cx="17374042" cy="7182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6" tIns="45713" rIns="91426" bIns="45713" numCol="1" anchor="t" anchorCtr="0" compatLnSpc="1">
            <a:prstTxWarp prst="textNoShape">
              <a:avLst/>
            </a:prstTxWarp>
          </a:bodyPr>
          <a:lstStyle>
            <a:lvl1pPr marL="400050" indent="-400050" algn="l" defTabSz="1603375" rtl="0" eaLnBrk="0" fontAlgn="base" hangingPunct="0">
              <a:lnSpc>
                <a:spcPct val="90000"/>
              </a:lnSpc>
              <a:spcBef>
                <a:spcPts val="1750"/>
              </a:spcBef>
              <a:spcAft>
                <a:spcPct val="0"/>
              </a:spcAft>
              <a:buFont typeface="Arial" panose="020B0604020202020204" pitchFamily="34" charset="0"/>
              <a:buChar char="•"/>
              <a:defRPr sz="4900" kern="1200">
                <a:solidFill>
                  <a:schemeClr val="tx1"/>
                </a:solidFill>
                <a:latin typeface="+mn-lt"/>
                <a:ea typeface="+mn-ea"/>
                <a:cs typeface="+mn-cs"/>
              </a:defRPr>
            </a:lvl1pPr>
            <a:lvl2pPr marL="1201738" indent="-400050" algn="l" defTabSz="1603375" rtl="0" eaLnBrk="0" fontAlgn="base" hangingPunct="0">
              <a:lnSpc>
                <a:spcPct val="90000"/>
              </a:lnSpc>
              <a:spcBef>
                <a:spcPts val="875"/>
              </a:spcBef>
              <a:spcAft>
                <a:spcPct val="0"/>
              </a:spcAft>
              <a:buFont typeface="Arial" panose="020B0604020202020204" pitchFamily="34" charset="0"/>
              <a:buChar char="•"/>
              <a:defRPr sz="4200" kern="1200">
                <a:solidFill>
                  <a:schemeClr val="tx1"/>
                </a:solidFill>
                <a:latin typeface="+mn-lt"/>
                <a:ea typeface="+mn-ea"/>
                <a:cs typeface="+mn-cs"/>
              </a:defRPr>
            </a:lvl2pPr>
            <a:lvl3pPr marL="2005013" indent="-400050" algn="l" defTabSz="1603375" rtl="0" eaLnBrk="0" fontAlgn="base" hangingPunct="0">
              <a:lnSpc>
                <a:spcPct val="90000"/>
              </a:lnSpc>
              <a:spcBef>
                <a:spcPts val="875"/>
              </a:spcBef>
              <a:spcAft>
                <a:spcPct val="0"/>
              </a:spcAft>
              <a:buFont typeface="Arial" panose="020B0604020202020204" pitchFamily="34" charset="0"/>
              <a:buChar char="•"/>
              <a:defRPr sz="3500" kern="1200">
                <a:solidFill>
                  <a:schemeClr val="tx1"/>
                </a:solidFill>
                <a:latin typeface="+mn-lt"/>
                <a:ea typeface="+mn-ea"/>
                <a:cs typeface="+mn-cs"/>
              </a:defRPr>
            </a:lvl3pPr>
            <a:lvl4pPr marL="2806700" indent="-400050" algn="l" defTabSz="1603375" rtl="0" eaLnBrk="0" fontAlgn="base" hangingPunct="0">
              <a:lnSpc>
                <a:spcPct val="90000"/>
              </a:lnSpc>
              <a:spcBef>
                <a:spcPts val="875"/>
              </a:spcBef>
              <a:spcAft>
                <a:spcPct val="0"/>
              </a:spcAft>
              <a:buFont typeface="Arial" panose="020B0604020202020204" pitchFamily="34" charset="0"/>
              <a:buChar char="•"/>
              <a:defRPr sz="3100" kern="1200">
                <a:solidFill>
                  <a:schemeClr val="tx1"/>
                </a:solidFill>
                <a:latin typeface="+mn-lt"/>
                <a:ea typeface="+mn-ea"/>
                <a:cs typeface="+mn-cs"/>
              </a:defRPr>
            </a:lvl4pPr>
            <a:lvl5pPr marL="3608388" indent="-400050" algn="l" defTabSz="1603375" rtl="0" eaLnBrk="0" fontAlgn="base" hangingPunct="0">
              <a:lnSpc>
                <a:spcPct val="90000"/>
              </a:lnSpc>
              <a:spcBef>
                <a:spcPts val="875"/>
              </a:spcBef>
              <a:spcAft>
                <a:spcPct val="0"/>
              </a:spcAft>
              <a:buFont typeface="Arial" panose="020B0604020202020204" pitchFamily="34" charset="0"/>
              <a:buChar char="•"/>
              <a:defRPr sz="3100" kern="1200">
                <a:solidFill>
                  <a:schemeClr val="tx1"/>
                </a:solidFill>
                <a:latin typeface="+mn-lt"/>
                <a:ea typeface="+mn-ea"/>
                <a:cs typeface="+mn-cs"/>
              </a:defRPr>
            </a:lvl5pPr>
            <a:lvl6pPr marL="4411111" indent="-401010" algn="l" defTabSz="1604040" rtl="0" eaLnBrk="1" latinLnBrk="0" hangingPunct="1">
              <a:lnSpc>
                <a:spcPct val="90000"/>
              </a:lnSpc>
              <a:spcBef>
                <a:spcPts val="877"/>
              </a:spcBef>
              <a:buFont typeface="Arial" panose="020B0604020202020204" pitchFamily="34" charset="0"/>
              <a:buChar char="•"/>
              <a:defRPr sz="3158" kern="1200">
                <a:solidFill>
                  <a:schemeClr val="tx1"/>
                </a:solidFill>
                <a:latin typeface="+mn-lt"/>
                <a:ea typeface="+mn-ea"/>
                <a:cs typeface="+mn-cs"/>
              </a:defRPr>
            </a:lvl6pPr>
            <a:lvl7pPr marL="5213132" indent="-401010" algn="l" defTabSz="1604040" rtl="0" eaLnBrk="1" latinLnBrk="0" hangingPunct="1">
              <a:lnSpc>
                <a:spcPct val="90000"/>
              </a:lnSpc>
              <a:spcBef>
                <a:spcPts val="877"/>
              </a:spcBef>
              <a:buFont typeface="Arial" panose="020B0604020202020204" pitchFamily="34" charset="0"/>
              <a:buChar char="•"/>
              <a:defRPr sz="3158" kern="1200">
                <a:solidFill>
                  <a:schemeClr val="tx1"/>
                </a:solidFill>
                <a:latin typeface="+mn-lt"/>
                <a:ea typeface="+mn-ea"/>
                <a:cs typeface="+mn-cs"/>
              </a:defRPr>
            </a:lvl7pPr>
            <a:lvl8pPr marL="6015152" indent="-401010" algn="l" defTabSz="1604040" rtl="0" eaLnBrk="1" latinLnBrk="0" hangingPunct="1">
              <a:lnSpc>
                <a:spcPct val="90000"/>
              </a:lnSpc>
              <a:spcBef>
                <a:spcPts val="877"/>
              </a:spcBef>
              <a:buFont typeface="Arial" panose="020B0604020202020204" pitchFamily="34" charset="0"/>
              <a:buChar char="•"/>
              <a:defRPr sz="3158" kern="1200">
                <a:solidFill>
                  <a:schemeClr val="tx1"/>
                </a:solidFill>
                <a:latin typeface="+mn-lt"/>
                <a:ea typeface="+mn-ea"/>
                <a:cs typeface="+mn-cs"/>
              </a:defRPr>
            </a:lvl8pPr>
            <a:lvl9pPr marL="6817172" indent="-401010" algn="l" defTabSz="1604040" rtl="0" eaLnBrk="1" latinLnBrk="0" hangingPunct="1">
              <a:lnSpc>
                <a:spcPct val="90000"/>
              </a:lnSpc>
              <a:spcBef>
                <a:spcPts val="877"/>
              </a:spcBef>
              <a:buFont typeface="Arial" panose="020B0604020202020204" pitchFamily="34" charset="0"/>
              <a:buChar char="•"/>
              <a:defRPr sz="3158" kern="1200">
                <a:solidFill>
                  <a:schemeClr val="tx1"/>
                </a:solidFill>
                <a:latin typeface="+mn-lt"/>
                <a:ea typeface="+mn-ea"/>
                <a:cs typeface="+mn-cs"/>
              </a:defRPr>
            </a:lvl9pPr>
          </a:lstStyle>
          <a:p>
            <a:endParaRPr lang="en-US" sz="4800" dirty="0"/>
          </a:p>
          <a:p>
            <a:pPr marL="0" indent="0">
              <a:buNone/>
            </a:pPr>
            <a:r>
              <a:rPr lang="en-US" sz="5400" b="1" dirty="0"/>
              <a:t>CONTENT OF POSTER PRESENTATION SHOULD HAVE:</a:t>
            </a:r>
            <a:r>
              <a:rPr lang="en-US" sz="6000" dirty="0"/>
              <a:t/>
            </a:r>
            <a:br>
              <a:rPr lang="en-US" sz="6000" dirty="0"/>
            </a:br>
            <a:endParaRPr lang="en-US" sz="4400" dirty="0"/>
          </a:p>
          <a:p>
            <a:r>
              <a:rPr lang="en-US" sz="4400" dirty="0"/>
              <a:t>Research (Introduction, Objectives, Materials and Methods, Results, Conclusion, References and Acknowledgment).</a:t>
            </a:r>
          </a:p>
          <a:p>
            <a:r>
              <a:rPr lang="en-US" sz="4400" dirty="0"/>
              <a:t>Contact details (optional), so that interested delegates may contact you.</a:t>
            </a:r>
          </a:p>
          <a:p>
            <a:r>
              <a:rPr lang="en-US" sz="4400" dirty="0"/>
              <a:t>Data must be given in units that are generally accepted in scientific publications (international metric system is preferred).</a:t>
            </a:r>
          </a:p>
        </p:txBody>
      </p:sp>
    </p:spTree>
    <p:extLst>
      <p:ext uri="{BB962C8B-B14F-4D97-AF65-F5344CB8AC3E}">
        <p14:creationId xmlns:p14="http://schemas.microsoft.com/office/powerpoint/2010/main" val="4253395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Group 5"/>
          <p:cNvGrpSpPr/>
          <p:nvPr/>
        </p:nvGrpSpPr>
        <p:grpSpPr>
          <a:xfrm>
            <a:off x="-11468" y="740449"/>
            <a:ext cx="21395093" cy="7393452"/>
            <a:chOff x="-11468" y="-345554"/>
            <a:chExt cx="21395093" cy="7393452"/>
          </a:xfrm>
          <a:solidFill>
            <a:srgbClr val="DAE9EE"/>
          </a:solidFill>
        </p:grpSpPr>
        <p:sp>
          <p:nvSpPr>
            <p:cNvPr id="9" name="Rectangle 8">
              <a:extLst>
                <a:ext uri="{FF2B5EF4-FFF2-40B4-BE49-F238E27FC236}">
                  <a16:creationId xmlns:a16="http://schemas.microsoft.com/office/drawing/2014/main" id="{0668EC91-1152-F2A9-71BA-2E6B82ABA9D6}"/>
                </a:ext>
              </a:extLst>
            </p:cNvPr>
            <p:cNvSpPr/>
            <p:nvPr/>
          </p:nvSpPr>
          <p:spPr>
            <a:xfrm>
              <a:off x="0" y="3323402"/>
              <a:ext cx="21383625" cy="372449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 name="Rectangle 6">
              <a:extLst>
                <a:ext uri="{FF2B5EF4-FFF2-40B4-BE49-F238E27FC236}">
                  <a16:creationId xmlns:a16="http://schemas.microsoft.com/office/drawing/2014/main" id="{74F47448-559E-51C4-23AF-E1784E2146F2}"/>
                </a:ext>
              </a:extLst>
            </p:cNvPr>
            <p:cNvSpPr>
              <a:spLocks noChangeArrowheads="1"/>
            </p:cNvSpPr>
            <p:nvPr/>
          </p:nvSpPr>
          <p:spPr bwMode="auto">
            <a:xfrm>
              <a:off x="1074571" y="-323119"/>
              <a:ext cx="2653883" cy="3125295"/>
            </a:xfrm>
            <a:prstGeom prst="rect">
              <a:avLst/>
            </a:prstGeom>
            <a:ln>
              <a:headEnd/>
              <a:tailEnd/>
            </a:ln>
          </p:spPr>
          <p:style>
            <a:lnRef idx="2">
              <a:schemeClr val="dk1"/>
            </a:lnRef>
            <a:fillRef idx="1">
              <a:schemeClr val="lt1"/>
            </a:fillRef>
            <a:effectRef idx="0">
              <a:schemeClr val="dk1"/>
            </a:effectRef>
            <a:fontRef idx="minor">
              <a:schemeClr val="dk1"/>
            </a:fontRef>
          </p:style>
          <p:txBody>
            <a:bodyPr/>
            <a:lstStyle>
              <a:lvl1pPr defTabSz="4175125">
                <a:lnSpc>
                  <a:spcPct val="90000"/>
                </a:lnSpc>
                <a:spcBef>
                  <a:spcPts val="1750"/>
                </a:spcBef>
                <a:buFont typeface="Arial" panose="020B0604020202020204" pitchFamily="34" charset="0"/>
                <a:buChar char="•"/>
                <a:defRPr sz="4900">
                  <a:solidFill>
                    <a:schemeClr val="tx1"/>
                  </a:solidFill>
                  <a:latin typeface="Calibri" panose="020F0502020204030204" pitchFamily="34" charset="0"/>
                </a:defRPr>
              </a:lvl1pPr>
              <a:lvl2pPr marL="742950" indent="-285750" defTabSz="4175125">
                <a:lnSpc>
                  <a:spcPct val="90000"/>
                </a:lnSpc>
                <a:spcBef>
                  <a:spcPts val="875"/>
                </a:spcBef>
                <a:buFont typeface="Arial" panose="020B0604020202020204" pitchFamily="34" charset="0"/>
                <a:buChar char="•"/>
                <a:defRPr sz="4200">
                  <a:solidFill>
                    <a:schemeClr val="tx1"/>
                  </a:solidFill>
                  <a:latin typeface="Calibri" panose="020F0502020204030204" pitchFamily="34" charset="0"/>
                </a:defRPr>
              </a:lvl2pPr>
              <a:lvl3pPr marL="1143000" indent="-228600" defTabSz="4175125">
                <a:lnSpc>
                  <a:spcPct val="90000"/>
                </a:lnSpc>
                <a:spcBef>
                  <a:spcPts val="875"/>
                </a:spcBef>
                <a:buFont typeface="Arial" panose="020B0604020202020204" pitchFamily="34" charset="0"/>
                <a:buChar char="•"/>
                <a:defRPr sz="3500">
                  <a:solidFill>
                    <a:schemeClr val="tx1"/>
                  </a:solidFill>
                  <a:latin typeface="Calibri" panose="020F0502020204030204" pitchFamily="34" charset="0"/>
                </a:defRPr>
              </a:lvl3pPr>
              <a:lvl4pPr marL="1600200" indent="-228600" defTabSz="4175125">
                <a:lnSpc>
                  <a:spcPct val="90000"/>
                </a:lnSpc>
                <a:spcBef>
                  <a:spcPts val="875"/>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4175125">
                <a:lnSpc>
                  <a:spcPct val="90000"/>
                </a:lnSpc>
                <a:spcBef>
                  <a:spcPts val="875"/>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eaLnBrk="1" hangingPunct="1">
                <a:lnSpc>
                  <a:spcPct val="100000"/>
                </a:lnSpc>
                <a:spcBef>
                  <a:spcPct val="0"/>
                </a:spcBef>
                <a:buFontTx/>
                <a:buNone/>
                <a:defRPr/>
              </a:pPr>
              <a:endParaRPr lang="en-US" altLang="en-US" sz="2799" dirty="0">
                <a:solidFill>
                  <a:prstClr val="black"/>
                </a:solidFill>
                <a:latin typeface="Arial" panose="020B0604020202020204" pitchFamily="34" charset="0"/>
                <a:cs typeface="Arial" panose="020B0604020202020204" pitchFamily="34" charset="0"/>
              </a:endParaRPr>
            </a:p>
            <a:p>
              <a:pPr algn="ctr" eaLnBrk="1" hangingPunct="1">
                <a:lnSpc>
                  <a:spcPct val="100000"/>
                </a:lnSpc>
                <a:spcBef>
                  <a:spcPct val="0"/>
                </a:spcBef>
                <a:buFontTx/>
                <a:buNone/>
                <a:defRPr/>
              </a:pPr>
              <a:endParaRPr lang="en-US" altLang="en-US" sz="2000" dirty="0">
                <a:solidFill>
                  <a:prstClr val="black"/>
                </a:solidFill>
                <a:latin typeface="Arial" panose="020B0604020202020204" pitchFamily="34" charset="0"/>
                <a:cs typeface="Arial" panose="020B0604020202020204" pitchFamily="34" charset="0"/>
              </a:endParaRPr>
            </a:p>
            <a:p>
              <a:pPr algn="ctr" eaLnBrk="1" hangingPunct="1">
                <a:lnSpc>
                  <a:spcPct val="100000"/>
                </a:lnSpc>
                <a:spcBef>
                  <a:spcPct val="0"/>
                </a:spcBef>
                <a:buFontTx/>
                <a:buNone/>
                <a:defRPr/>
              </a:pPr>
              <a:endParaRPr lang="en-US" altLang="en-US" sz="2000" dirty="0">
                <a:solidFill>
                  <a:prstClr val="black"/>
                </a:solidFill>
                <a:latin typeface="Arial" panose="020B0604020202020204" pitchFamily="34" charset="0"/>
                <a:cs typeface="Arial" panose="020B0604020202020204" pitchFamily="34" charset="0"/>
              </a:endParaRPr>
            </a:p>
            <a:p>
              <a:pPr algn="ctr" eaLnBrk="1" hangingPunct="1">
                <a:lnSpc>
                  <a:spcPct val="100000"/>
                </a:lnSpc>
                <a:spcBef>
                  <a:spcPct val="0"/>
                </a:spcBef>
                <a:buFontTx/>
                <a:buNone/>
                <a:defRPr/>
              </a:pPr>
              <a:r>
                <a:rPr lang="en-US" altLang="en-US" sz="2000" dirty="0">
                  <a:solidFill>
                    <a:prstClr val="black"/>
                  </a:solidFill>
                  <a:latin typeface="Arial" panose="020B0604020202020204" pitchFamily="34" charset="0"/>
                  <a:cs typeface="Arial" panose="020B0604020202020204" pitchFamily="34" charset="0"/>
                </a:rPr>
                <a:t>Logo of the affiliated institution/university</a:t>
              </a:r>
            </a:p>
          </p:txBody>
        </p:sp>
        <p:sp>
          <p:nvSpPr>
            <p:cNvPr id="3" name="Rectangle 6">
              <a:extLst>
                <a:ext uri="{FF2B5EF4-FFF2-40B4-BE49-F238E27FC236}">
                  <a16:creationId xmlns:a16="http://schemas.microsoft.com/office/drawing/2014/main" id="{6D80B2C6-50C4-47A2-73FA-9E5A65A01709}"/>
                </a:ext>
              </a:extLst>
            </p:cNvPr>
            <p:cNvSpPr>
              <a:spLocks noChangeArrowheads="1"/>
            </p:cNvSpPr>
            <p:nvPr/>
          </p:nvSpPr>
          <p:spPr bwMode="auto">
            <a:xfrm>
              <a:off x="17891020" y="-345554"/>
              <a:ext cx="2653883" cy="2666895"/>
            </a:xfrm>
            <a:prstGeom prst="rect">
              <a:avLst/>
            </a:prstGeom>
            <a:ln>
              <a:headEnd/>
              <a:tailEnd/>
            </a:ln>
          </p:spPr>
          <p:style>
            <a:lnRef idx="2">
              <a:schemeClr val="dk1"/>
            </a:lnRef>
            <a:fillRef idx="1">
              <a:schemeClr val="lt1"/>
            </a:fillRef>
            <a:effectRef idx="0">
              <a:schemeClr val="dk1"/>
            </a:effectRef>
            <a:fontRef idx="minor">
              <a:schemeClr val="dk1"/>
            </a:fontRef>
          </p:style>
          <p:txBody>
            <a:bodyPr/>
            <a:lstStyle>
              <a:lvl1pPr defTabSz="4175125">
                <a:lnSpc>
                  <a:spcPct val="90000"/>
                </a:lnSpc>
                <a:spcBef>
                  <a:spcPts val="1750"/>
                </a:spcBef>
                <a:buFont typeface="Arial" panose="020B0604020202020204" pitchFamily="34" charset="0"/>
                <a:buChar char="•"/>
                <a:defRPr sz="4900">
                  <a:solidFill>
                    <a:schemeClr val="tx1"/>
                  </a:solidFill>
                  <a:latin typeface="Calibri" panose="020F0502020204030204" pitchFamily="34" charset="0"/>
                </a:defRPr>
              </a:lvl1pPr>
              <a:lvl2pPr marL="742950" indent="-285750" defTabSz="4175125">
                <a:lnSpc>
                  <a:spcPct val="90000"/>
                </a:lnSpc>
                <a:spcBef>
                  <a:spcPts val="875"/>
                </a:spcBef>
                <a:buFont typeface="Arial" panose="020B0604020202020204" pitchFamily="34" charset="0"/>
                <a:buChar char="•"/>
                <a:defRPr sz="4200">
                  <a:solidFill>
                    <a:schemeClr val="tx1"/>
                  </a:solidFill>
                  <a:latin typeface="Calibri" panose="020F0502020204030204" pitchFamily="34" charset="0"/>
                </a:defRPr>
              </a:lvl2pPr>
              <a:lvl3pPr marL="1143000" indent="-228600" defTabSz="4175125">
                <a:lnSpc>
                  <a:spcPct val="90000"/>
                </a:lnSpc>
                <a:spcBef>
                  <a:spcPts val="875"/>
                </a:spcBef>
                <a:buFont typeface="Arial" panose="020B0604020202020204" pitchFamily="34" charset="0"/>
                <a:buChar char="•"/>
                <a:defRPr sz="3500">
                  <a:solidFill>
                    <a:schemeClr val="tx1"/>
                  </a:solidFill>
                  <a:latin typeface="Calibri" panose="020F0502020204030204" pitchFamily="34" charset="0"/>
                </a:defRPr>
              </a:lvl3pPr>
              <a:lvl4pPr marL="1600200" indent="-228600" defTabSz="4175125">
                <a:lnSpc>
                  <a:spcPct val="90000"/>
                </a:lnSpc>
                <a:spcBef>
                  <a:spcPts val="875"/>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4175125">
                <a:lnSpc>
                  <a:spcPct val="90000"/>
                </a:lnSpc>
                <a:spcBef>
                  <a:spcPts val="875"/>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eaLnBrk="1" hangingPunct="1">
                <a:lnSpc>
                  <a:spcPct val="100000"/>
                </a:lnSpc>
                <a:spcBef>
                  <a:spcPct val="0"/>
                </a:spcBef>
                <a:buFontTx/>
                <a:buNone/>
                <a:defRPr/>
              </a:pPr>
              <a:endParaRPr lang="en-US" altLang="en-US" sz="2799" dirty="0">
                <a:solidFill>
                  <a:prstClr val="black"/>
                </a:solidFill>
                <a:latin typeface="Arial" panose="020B0604020202020204" pitchFamily="34" charset="0"/>
                <a:cs typeface="Arial" panose="020B0604020202020204" pitchFamily="34" charset="0"/>
              </a:endParaRPr>
            </a:p>
            <a:p>
              <a:pPr algn="ctr" eaLnBrk="1" hangingPunct="1">
                <a:lnSpc>
                  <a:spcPct val="100000"/>
                </a:lnSpc>
                <a:spcBef>
                  <a:spcPct val="0"/>
                </a:spcBef>
                <a:buFontTx/>
                <a:buNone/>
                <a:defRPr/>
              </a:pPr>
              <a:endParaRPr lang="en-US" altLang="en-US" sz="2000" dirty="0">
                <a:solidFill>
                  <a:prstClr val="black"/>
                </a:solidFill>
                <a:latin typeface="Arial" panose="020B0604020202020204" pitchFamily="34" charset="0"/>
                <a:cs typeface="Arial" panose="020B0604020202020204" pitchFamily="34" charset="0"/>
              </a:endParaRPr>
            </a:p>
            <a:p>
              <a:pPr algn="ctr" eaLnBrk="1" hangingPunct="1">
                <a:lnSpc>
                  <a:spcPct val="100000"/>
                </a:lnSpc>
                <a:spcBef>
                  <a:spcPct val="0"/>
                </a:spcBef>
                <a:buFontTx/>
                <a:buNone/>
                <a:defRPr/>
              </a:pPr>
              <a:endParaRPr lang="en-US" altLang="en-US" sz="2000" dirty="0">
                <a:solidFill>
                  <a:prstClr val="black"/>
                </a:solidFill>
                <a:latin typeface="Arial" panose="020B0604020202020204" pitchFamily="34" charset="0"/>
                <a:cs typeface="Arial" panose="020B0604020202020204" pitchFamily="34" charset="0"/>
              </a:endParaRPr>
            </a:p>
            <a:p>
              <a:pPr algn="ctr" eaLnBrk="1" hangingPunct="1">
                <a:lnSpc>
                  <a:spcPct val="100000"/>
                </a:lnSpc>
                <a:spcBef>
                  <a:spcPct val="0"/>
                </a:spcBef>
                <a:buFontTx/>
                <a:buNone/>
                <a:defRPr/>
              </a:pPr>
              <a:r>
                <a:rPr lang="en-US" altLang="en-US" sz="2000" dirty="0">
                  <a:solidFill>
                    <a:prstClr val="black"/>
                  </a:solidFill>
                  <a:latin typeface="Arial" panose="020B0604020202020204" pitchFamily="34" charset="0"/>
                  <a:cs typeface="Arial" panose="020B0604020202020204" pitchFamily="34" charset="0"/>
                </a:rPr>
                <a:t>First author’s color photograph (passport style)</a:t>
              </a:r>
            </a:p>
          </p:txBody>
        </p:sp>
        <p:sp>
          <p:nvSpPr>
            <p:cNvPr id="4" name="Text Box 63">
              <a:extLst>
                <a:ext uri="{FF2B5EF4-FFF2-40B4-BE49-F238E27FC236}">
                  <a16:creationId xmlns:a16="http://schemas.microsoft.com/office/drawing/2014/main" id="{D3047AF4-EC72-AC46-AC99-43CDCA2B98C7}"/>
                </a:ext>
              </a:extLst>
            </p:cNvPr>
            <p:cNvSpPr txBox="1">
              <a:spLocks noChangeArrowheads="1"/>
            </p:cNvSpPr>
            <p:nvPr/>
          </p:nvSpPr>
          <p:spPr bwMode="auto">
            <a:xfrm>
              <a:off x="-11468" y="4589749"/>
              <a:ext cx="21378033" cy="1107822"/>
            </a:xfrm>
            <a:prstGeom prst="rect">
              <a:avLst/>
            </a:prstGeom>
            <a:solidFill>
              <a:srgbClr val="02BE9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4175125">
                <a:defRPr sz="5800">
                  <a:solidFill>
                    <a:schemeClr val="tx1"/>
                  </a:solidFill>
                  <a:latin typeface="Arial" panose="020B0604020202020204" pitchFamily="34" charset="0"/>
                  <a:cs typeface="Arial" panose="020B0604020202020204" pitchFamily="34" charset="0"/>
                </a:defRPr>
              </a:lvl1pPr>
              <a:lvl2pPr marL="742950" indent="-285750" defTabSz="4175125">
                <a:defRPr sz="5800">
                  <a:solidFill>
                    <a:schemeClr val="tx1"/>
                  </a:solidFill>
                  <a:latin typeface="Arial" panose="020B0604020202020204" pitchFamily="34" charset="0"/>
                  <a:cs typeface="Arial" panose="020B0604020202020204" pitchFamily="34" charset="0"/>
                </a:defRPr>
              </a:lvl2pPr>
              <a:lvl3pPr marL="1143000" indent="-228600" defTabSz="4175125">
                <a:defRPr sz="5800">
                  <a:solidFill>
                    <a:schemeClr val="tx1"/>
                  </a:solidFill>
                  <a:latin typeface="Arial" panose="020B0604020202020204" pitchFamily="34" charset="0"/>
                  <a:cs typeface="Arial" panose="020B0604020202020204" pitchFamily="34" charset="0"/>
                </a:defRPr>
              </a:lvl3pPr>
              <a:lvl4pPr marL="1600200" indent="-228600" defTabSz="4175125">
                <a:defRPr sz="5800">
                  <a:solidFill>
                    <a:schemeClr val="tx1"/>
                  </a:solidFill>
                  <a:latin typeface="Arial" panose="020B0604020202020204" pitchFamily="34" charset="0"/>
                  <a:cs typeface="Arial" panose="020B0604020202020204" pitchFamily="34" charset="0"/>
                </a:defRPr>
              </a:lvl4pPr>
              <a:lvl5pPr marL="2057400" indent="-228600" defTabSz="4175125">
                <a:defRPr sz="5800">
                  <a:solidFill>
                    <a:schemeClr val="tx1"/>
                  </a:solidFill>
                  <a:latin typeface="Arial" panose="020B0604020202020204" pitchFamily="34" charset="0"/>
                  <a:cs typeface="Arial" panose="020B0604020202020204" pitchFamily="34" charset="0"/>
                </a:defRPr>
              </a:lvl5pPr>
              <a:lvl6pPr marL="2514600" indent="-228600" defTabSz="4175125" eaLnBrk="0" fontAlgn="base" hangingPunct="0">
                <a:spcBef>
                  <a:spcPct val="0"/>
                </a:spcBef>
                <a:spcAft>
                  <a:spcPct val="0"/>
                </a:spcAft>
                <a:defRPr sz="5800">
                  <a:solidFill>
                    <a:schemeClr val="tx1"/>
                  </a:solidFill>
                  <a:latin typeface="Arial" panose="020B0604020202020204" pitchFamily="34" charset="0"/>
                  <a:cs typeface="Arial" panose="020B0604020202020204" pitchFamily="34" charset="0"/>
                </a:defRPr>
              </a:lvl6pPr>
              <a:lvl7pPr marL="2971800" indent="-228600" defTabSz="4175125" eaLnBrk="0" fontAlgn="base" hangingPunct="0">
                <a:spcBef>
                  <a:spcPct val="0"/>
                </a:spcBef>
                <a:spcAft>
                  <a:spcPct val="0"/>
                </a:spcAft>
                <a:defRPr sz="5800">
                  <a:solidFill>
                    <a:schemeClr val="tx1"/>
                  </a:solidFill>
                  <a:latin typeface="Arial" panose="020B0604020202020204" pitchFamily="34" charset="0"/>
                  <a:cs typeface="Arial" panose="020B0604020202020204" pitchFamily="34" charset="0"/>
                </a:defRPr>
              </a:lvl7pPr>
              <a:lvl8pPr marL="3429000" indent="-228600" defTabSz="4175125" eaLnBrk="0" fontAlgn="base" hangingPunct="0">
                <a:spcBef>
                  <a:spcPct val="0"/>
                </a:spcBef>
                <a:spcAft>
                  <a:spcPct val="0"/>
                </a:spcAft>
                <a:defRPr sz="5800">
                  <a:solidFill>
                    <a:schemeClr val="tx1"/>
                  </a:solidFill>
                  <a:latin typeface="Arial" panose="020B0604020202020204" pitchFamily="34" charset="0"/>
                  <a:cs typeface="Arial" panose="020B0604020202020204" pitchFamily="34" charset="0"/>
                </a:defRPr>
              </a:lvl8pPr>
              <a:lvl9pPr marL="3886200" indent="-228600" defTabSz="4175125" eaLnBrk="0" fontAlgn="base" hangingPunct="0">
                <a:spcBef>
                  <a:spcPct val="0"/>
                </a:spcBef>
                <a:spcAft>
                  <a:spcPct val="0"/>
                </a:spcAft>
                <a:defRPr sz="5800">
                  <a:solidFill>
                    <a:schemeClr val="tx1"/>
                  </a:solidFill>
                  <a:latin typeface="Arial" panose="020B0604020202020204" pitchFamily="34" charset="0"/>
                  <a:cs typeface="Arial" panose="020B0604020202020204" pitchFamily="34" charset="0"/>
                </a:defRPr>
              </a:lvl9pPr>
            </a:lstStyle>
            <a:p>
              <a:pPr algn="ctr" eaLnBrk="1" hangingPunct="1"/>
              <a:r>
                <a:rPr lang="en-US" altLang="en-US" sz="6599" b="1" dirty="0">
                  <a:solidFill>
                    <a:sysClr val="windowText" lastClr="000000"/>
                  </a:solidFill>
                </a:rPr>
                <a:t>TITLE</a:t>
              </a:r>
            </a:p>
          </p:txBody>
        </p:sp>
        <p:sp>
          <p:nvSpPr>
            <p:cNvPr id="5" name="Text Box 63">
              <a:extLst>
                <a:ext uri="{FF2B5EF4-FFF2-40B4-BE49-F238E27FC236}">
                  <a16:creationId xmlns:a16="http://schemas.microsoft.com/office/drawing/2014/main" id="{DBF53756-0FD4-F4DD-F2F1-D10B96EA2C5B}"/>
                </a:ext>
              </a:extLst>
            </p:cNvPr>
            <p:cNvSpPr txBox="1">
              <a:spLocks noChangeArrowheads="1"/>
            </p:cNvSpPr>
            <p:nvPr/>
          </p:nvSpPr>
          <p:spPr bwMode="auto">
            <a:xfrm>
              <a:off x="5040903" y="2726533"/>
              <a:ext cx="11542484" cy="1384777"/>
            </a:xfrm>
            <a:prstGeom prst="rect">
              <a:avLst/>
            </a:prstGeom>
            <a:solidFill>
              <a:srgbClr val="FFFFFF"/>
            </a:solidFill>
            <a:ln w="9525">
              <a:noFill/>
              <a:miter lim="800000"/>
              <a:headEnd/>
              <a:tailEnd/>
            </a:ln>
            <a:extLst/>
          </p:spPr>
          <p:txBody>
            <a:bodyPr>
              <a:spAutoFit/>
            </a:bodyPr>
            <a:lstStyle>
              <a:lvl1pPr defTabSz="4175125">
                <a:defRPr sz="5800">
                  <a:solidFill>
                    <a:schemeClr val="tx1"/>
                  </a:solidFill>
                  <a:latin typeface="Arial" panose="020B0604020202020204" pitchFamily="34" charset="0"/>
                  <a:cs typeface="Arial" panose="020B0604020202020204" pitchFamily="34" charset="0"/>
                </a:defRPr>
              </a:lvl1pPr>
              <a:lvl2pPr marL="742950" indent="-285750" defTabSz="4175125">
                <a:defRPr sz="5800">
                  <a:solidFill>
                    <a:schemeClr val="tx1"/>
                  </a:solidFill>
                  <a:latin typeface="Arial" panose="020B0604020202020204" pitchFamily="34" charset="0"/>
                  <a:cs typeface="Arial" panose="020B0604020202020204" pitchFamily="34" charset="0"/>
                </a:defRPr>
              </a:lvl2pPr>
              <a:lvl3pPr marL="1143000" indent="-228600" defTabSz="4175125">
                <a:defRPr sz="5800">
                  <a:solidFill>
                    <a:schemeClr val="tx1"/>
                  </a:solidFill>
                  <a:latin typeface="Arial" panose="020B0604020202020204" pitchFamily="34" charset="0"/>
                  <a:cs typeface="Arial" panose="020B0604020202020204" pitchFamily="34" charset="0"/>
                </a:defRPr>
              </a:lvl3pPr>
              <a:lvl4pPr marL="1600200" indent="-228600" defTabSz="4175125">
                <a:defRPr sz="5800">
                  <a:solidFill>
                    <a:schemeClr val="tx1"/>
                  </a:solidFill>
                  <a:latin typeface="Arial" panose="020B0604020202020204" pitchFamily="34" charset="0"/>
                  <a:cs typeface="Arial" panose="020B0604020202020204" pitchFamily="34" charset="0"/>
                </a:defRPr>
              </a:lvl4pPr>
              <a:lvl5pPr marL="2057400" indent="-228600" defTabSz="4175125">
                <a:defRPr sz="5800">
                  <a:solidFill>
                    <a:schemeClr val="tx1"/>
                  </a:solidFill>
                  <a:latin typeface="Arial" panose="020B0604020202020204" pitchFamily="34" charset="0"/>
                  <a:cs typeface="Arial" panose="020B0604020202020204" pitchFamily="34" charset="0"/>
                </a:defRPr>
              </a:lvl5pPr>
              <a:lvl6pPr marL="2514600" indent="-228600" defTabSz="4175125" eaLnBrk="0" fontAlgn="base" hangingPunct="0">
                <a:spcBef>
                  <a:spcPct val="0"/>
                </a:spcBef>
                <a:spcAft>
                  <a:spcPct val="0"/>
                </a:spcAft>
                <a:defRPr sz="5800">
                  <a:solidFill>
                    <a:schemeClr val="tx1"/>
                  </a:solidFill>
                  <a:latin typeface="Arial" panose="020B0604020202020204" pitchFamily="34" charset="0"/>
                  <a:cs typeface="Arial" panose="020B0604020202020204" pitchFamily="34" charset="0"/>
                </a:defRPr>
              </a:lvl6pPr>
              <a:lvl7pPr marL="2971800" indent="-228600" defTabSz="4175125" eaLnBrk="0" fontAlgn="base" hangingPunct="0">
                <a:spcBef>
                  <a:spcPct val="0"/>
                </a:spcBef>
                <a:spcAft>
                  <a:spcPct val="0"/>
                </a:spcAft>
                <a:defRPr sz="5800">
                  <a:solidFill>
                    <a:schemeClr val="tx1"/>
                  </a:solidFill>
                  <a:latin typeface="Arial" panose="020B0604020202020204" pitchFamily="34" charset="0"/>
                  <a:cs typeface="Arial" panose="020B0604020202020204" pitchFamily="34" charset="0"/>
                </a:defRPr>
              </a:lvl7pPr>
              <a:lvl8pPr marL="3429000" indent="-228600" defTabSz="4175125" eaLnBrk="0" fontAlgn="base" hangingPunct="0">
                <a:spcBef>
                  <a:spcPct val="0"/>
                </a:spcBef>
                <a:spcAft>
                  <a:spcPct val="0"/>
                </a:spcAft>
                <a:defRPr sz="5800">
                  <a:solidFill>
                    <a:schemeClr val="tx1"/>
                  </a:solidFill>
                  <a:latin typeface="Arial" panose="020B0604020202020204" pitchFamily="34" charset="0"/>
                  <a:cs typeface="Arial" panose="020B0604020202020204" pitchFamily="34" charset="0"/>
                </a:defRPr>
              </a:lvl8pPr>
              <a:lvl9pPr marL="3886200" indent="-228600" defTabSz="4175125" eaLnBrk="0" fontAlgn="base" hangingPunct="0">
                <a:spcBef>
                  <a:spcPct val="0"/>
                </a:spcBef>
                <a:spcAft>
                  <a:spcPct val="0"/>
                </a:spcAft>
                <a:defRPr sz="58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799" b="1" dirty="0">
                  <a:solidFill>
                    <a:srgbClr val="000000"/>
                  </a:solidFill>
                </a:rPr>
                <a:t>Names and affiliations of all authors (each author to be marked with superscript Arabic number (such as 1, 2) with their corresponding institute affiliation and their addresses.</a:t>
              </a:r>
              <a:endParaRPr lang="en-US" altLang="en-US" sz="2799" b="1" dirty="0">
                <a:solidFill>
                  <a:srgbClr val="000000"/>
                </a:solidFill>
                <a:latin typeface="Arial Black" panose="020B0A04020102020204" pitchFamily="34" charset="0"/>
              </a:endParaRPr>
            </a:p>
          </p:txBody>
        </p:sp>
        <p:sp>
          <p:nvSpPr>
            <p:cNvPr id="11" name="Rectangle 6">
              <a:extLst>
                <a:ext uri="{FF2B5EF4-FFF2-40B4-BE49-F238E27FC236}">
                  <a16:creationId xmlns:a16="http://schemas.microsoft.com/office/drawing/2014/main" id="{1CE785CE-7CC9-C97C-E28E-93BA4DF9D2DB}"/>
                </a:ext>
              </a:extLst>
            </p:cNvPr>
            <p:cNvSpPr>
              <a:spLocks noChangeArrowheads="1"/>
            </p:cNvSpPr>
            <p:nvPr/>
          </p:nvSpPr>
          <p:spPr bwMode="auto">
            <a:xfrm>
              <a:off x="17891020" y="2420728"/>
              <a:ext cx="2653883" cy="536583"/>
            </a:xfrm>
            <a:prstGeom prst="rect">
              <a:avLst/>
            </a:prstGeom>
            <a:ln>
              <a:headEnd/>
              <a:tailEnd/>
            </a:ln>
          </p:spPr>
          <p:style>
            <a:lnRef idx="2">
              <a:schemeClr val="dk1"/>
            </a:lnRef>
            <a:fillRef idx="1">
              <a:schemeClr val="lt1"/>
            </a:fillRef>
            <a:effectRef idx="0">
              <a:schemeClr val="dk1"/>
            </a:effectRef>
            <a:fontRef idx="minor">
              <a:schemeClr val="dk1"/>
            </a:fontRef>
          </p:style>
          <p:txBody>
            <a:bodyPr/>
            <a:lstStyle>
              <a:lvl1pPr defTabSz="4175125">
                <a:lnSpc>
                  <a:spcPct val="90000"/>
                </a:lnSpc>
                <a:spcBef>
                  <a:spcPts val="1750"/>
                </a:spcBef>
                <a:buFont typeface="Arial" panose="020B0604020202020204" pitchFamily="34" charset="0"/>
                <a:buChar char="•"/>
                <a:defRPr sz="4900">
                  <a:solidFill>
                    <a:schemeClr val="tx1"/>
                  </a:solidFill>
                  <a:latin typeface="Calibri" panose="020F0502020204030204" pitchFamily="34" charset="0"/>
                </a:defRPr>
              </a:lvl1pPr>
              <a:lvl2pPr marL="742950" indent="-285750" defTabSz="4175125">
                <a:lnSpc>
                  <a:spcPct val="90000"/>
                </a:lnSpc>
                <a:spcBef>
                  <a:spcPts val="875"/>
                </a:spcBef>
                <a:buFont typeface="Arial" panose="020B0604020202020204" pitchFamily="34" charset="0"/>
                <a:buChar char="•"/>
                <a:defRPr sz="4200">
                  <a:solidFill>
                    <a:schemeClr val="tx1"/>
                  </a:solidFill>
                  <a:latin typeface="Calibri" panose="020F0502020204030204" pitchFamily="34" charset="0"/>
                </a:defRPr>
              </a:lvl2pPr>
              <a:lvl3pPr marL="1143000" indent="-228600" defTabSz="4175125">
                <a:lnSpc>
                  <a:spcPct val="90000"/>
                </a:lnSpc>
                <a:spcBef>
                  <a:spcPts val="875"/>
                </a:spcBef>
                <a:buFont typeface="Arial" panose="020B0604020202020204" pitchFamily="34" charset="0"/>
                <a:buChar char="•"/>
                <a:defRPr sz="3500">
                  <a:solidFill>
                    <a:schemeClr val="tx1"/>
                  </a:solidFill>
                  <a:latin typeface="Calibri" panose="020F0502020204030204" pitchFamily="34" charset="0"/>
                </a:defRPr>
              </a:lvl3pPr>
              <a:lvl4pPr marL="1600200" indent="-228600" defTabSz="4175125">
                <a:lnSpc>
                  <a:spcPct val="90000"/>
                </a:lnSpc>
                <a:spcBef>
                  <a:spcPts val="875"/>
                </a:spcBef>
                <a:buFont typeface="Arial" panose="020B0604020202020204" pitchFamily="34" charset="0"/>
                <a:buChar char="•"/>
                <a:defRPr sz="3100">
                  <a:solidFill>
                    <a:schemeClr val="tx1"/>
                  </a:solidFill>
                  <a:latin typeface="Calibri" panose="020F0502020204030204" pitchFamily="34" charset="0"/>
                </a:defRPr>
              </a:lvl4pPr>
              <a:lvl5pPr marL="2057400" indent="-228600" defTabSz="4175125">
                <a:lnSpc>
                  <a:spcPct val="90000"/>
                </a:lnSpc>
                <a:spcBef>
                  <a:spcPts val="875"/>
                </a:spcBef>
                <a:buFont typeface="Arial" panose="020B0604020202020204" pitchFamily="34" charset="0"/>
                <a:buChar char="•"/>
                <a:defRPr sz="3100">
                  <a:solidFill>
                    <a:schemeClr val="tx1"/>
                  </a:solidFill>
                  <a:latin typeface="Calibri" panose="020F0502020204030204" pitchFamily="34" charset="0"/>
                </a:defRPr>
              </a:lvl5pPr>
              <a:lvl6pPr marL="25146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6pPr>
              <a:lvl7pPr marL="29718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7pPr>
              <a:lvl8pPr marL="34290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8pPr>
              <a:lvl9pPr marL="3886200" indent="-228600" defTabSz="4175125" eaLnBrk="0" fontAlgn="base" hangingPunct="0">
                <a:lnSpc>
                  <a:spcPct val="90000"/>
                </a:lnSpc>
                <a:spcBef>
                  <a:spcPts val="875"/>
                </a:spcBef>
                <a:spcAft>
                  <a:spcPct val="0"/>
                </a:spcAft>
                <a:buFont typeface="Arial" panose="020B0604020202020204" pitchFamily="34" charset="0"/>
                <a:buChar char="•"/>
                <a:defRPr sz="3100">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2000" dirty="0">
                  <a:solidFill>
                    <a:prstClr val="black"/>
                  </a:solidFill>
                  <a:latin typeface="Arial" panose="020B0604020202020204" pitchFamily="34" charset="0"/>
                  <a:cs typeface="Arial" panose="020B0604020202020204" pitchFamily="34" charset="0"/>
                </a:rPr>
                <a:t>ID presenter</a:t>
              </a:r>
            </a:p>
          </p:txBody>
        </p:sp>
      </p:grpSp>
      <p:grpSp>
        <p:nvGrpSpPr>
          <p:cNvPr id="15" name="Group 14"/>
          <p:cNvGrpSpPr/>
          <p:nvPr/>
        </p:nvGrpSpPr>
        <p:grpSpPr>
          <a:xfrm>
            <a:off x="1061877" y="7574221"/>
            <a:ext cx="9401217" cy="5976664"/>
            <a:chOff x="0" y="10025038"/>
            <a:chExt cx="8747596" cy="5976664"/>
          </a:xfrm>
        </p:grpSpPr>
        <p:sp>
          <p:nvSpPr>
            <p:cNvPr id="10" name="Rectangle 9"/>
            <p:cNvSpPr/>
            <p:nvPr/>
          </p:nvSpPr>
          <p:spPr>
            <a:xfrm>
              <a:off x="0" y="10025038"/>
              <a:ext cx="8747596" cy="5976664"/>
            </a:xfrm>
            <a:prstGeom prst="rect">
              <a:avLst/>
            </a:prstGeom>
            <a:solidFill>
              <a:srgbClr val="02BE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2" name="Rectangle 11"/>
            <p:cNvSpPr/>
            <p:nvPr/>
          </p:nvSpPr>
          <p:spPr>
            <a:xfrm>
              <a:off x="178644" y="11393190"/>
              <a:ext cx="8424936" cy="439248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MY"/>
            </a:p>
          </p:txBody>
        </p:sp>
      </p:grpSp>
      <p:grpSp>
        <p:nvGrpSpPr>
          <p:cNvPr id="16" name="Group 15"/>
          <p:cNvGrpSpPr/>
          <p:nvPr/>
        </p:nvGrpSpPr>
        <p:grpSpPr>
          <a:xfrm>
            <a:off x="11111917" y="7574221"/>
            <a:ext cx="9421043" cy="5976664"/>
            <a:chOff x="0" y="10025038"/>
            <a:chExt cx="8747596" cy="5976664"/>
          </a:xfrm>
        </p:grpSpPr>
        <p:sp>
          <p:nvSpPr>
            <p:cNvPr id="17" name="Rectangle 16"/>
            <p:cNvSpPr/>
            <p:nvPr/>
          </p:nvSpPr>
          <p:spPr>
            <a:xfrm>
              <a:off x="0" y="10025038"/>
              <a:ext cx="8747596" cy="5976664"/>
            </a:xfrm>
            <a:prstGeom prst="rect">
              <a:avLst/>
            </a:prstGeom>
            <a:solidFill>
              <a:srgbClr val="02BE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8" name="Rectangle 17"/>
            <p:cNvSpPr/>
            <p:nvPr/>
          </p:nvSpPr>
          <p:spPr>
            <a:xfrm>
              <a:off x="178644" y="11393190"/>
              <a:ext cx="8424936" cy="439248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MY"/>
            </a:p>
          </p:txBody>
        </p:sp>
      </p:grpSp>
      <p:grpSp>
        <p:nvGrpSpPr>
          <p:cNvPr id="19" name="Group 18"/>
          <p:cNvGrpSpPr/>
          <p:nvPr/>
        </p:nvGrpSpPr>
        <p:grpSpPr>
          <a:xfrm>
            <a:off x="11130702" y="14013471"/>
            <a:ext cx="9421043" cy="5976664"/>
            <a:chOff x="0" y="10025038"/>
            <a:chExt cx="8747596" cy="5976664"/>
          </a:xfrm>
        </p:grpSpPr>
        <p:sp>
          <p:nvSpPr>
            <p:cNvPr id="20" name="Rectangle 19"/>
            <p:cNvSpPr/>
            <p:nvPr/>
          </p:nvSpPr>
          <p:spPr>
            <a:xfrm>
              <a:off x="0" y="10025038"/>
              <a:ext cx="8747596" cy="5976664"/>
            </a:xfrm>
            <a:prstGeom prst="rect">
              <a:avLst/>
            </a:prstGeom>
            <a:solidFill>
              <a:srgbClr val="02BE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1" name="Rectangle 20"/>
            <p:cNvSpPr/>
            <p:nvPr/>
          </p:nvSpPr>
          <p:spPr>
            <a:xfrm>
              <a:off x="178644" y="11393190"/>
              <a:ext cx="8424936" cy="439248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MY"/>
            </a:p>
          </p:txBody>
        </p:sp>
      </p:grpSp>
      <p:grpSp>
        <p:nvGrpSpPr>
          <p:cNvPr id="22" name="Group 21"/>
          <p:cNvGrpSpPr/>
          <p:nvPr/>
        </p:nvGrpSpPr>
        <p:grpSpPr>
          <a:xfrm>
            <a:off x="1040726" y="14073744"/>
            <a:ext cx="9401217" cy="5976664"/>
            <a:chOff x="0" y="10025038"/>
            <a:chExt cx="8747596" cy="5976664"/>
          </a:xfrm>
        </p:grpSpPr>
        <p:sp>
          <p:nvSpPr>
            <p:cNvPr id="23" name="Rectangle 22"/>
            <p:cNvSpPr/>
            <p:nvPr/>
          </p:nvSpPr>
          <p:spPr>
            <a:xfrm>
              <a:off x="0" y="10025038"/>
              <a:ext cx="8747596" cy="5976664"/>
            </a:xfrm>
            <a:prstGeom prst="rect">
              <a:avLst/>
            </a:prstGeom>
            <a:solidFill>
              <a:srgbClr val="01C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4" name="Rectangle 23"/>
            <p:cNvSpPr/>
            <p:nvPr/>
          </p:nvSpPr>
          <p:spPr>
            <a:xfrm>
              <a:off x="178644" y="11393190"/>
              <a:ext cx="8424936" cy="439248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MY"/>
            </a:p>
          </p:txBody>
        </p:sp>
      </p:grpSp>
      <p:grpSp>
        <p:nvGrpSpPr>
          <p:cNvPr id="25" name="Group 24"/>
          <p:cNvGrpSpPr/>
          <p:nvPr/>
        </p:nvGrpSpPr>
        <p:grpSpPr>
          <a:xfrm>
            <a:off x="1170399" y="20443371"/>
            <a:ext cx="19207458" cy="4546773"/>
            <a:chOff x="0" y="10025038"/>
            <a:chExt cx="8747596" cy="5976664"/>
          </a:xfrm>
        </p:grpSpPr>
        <p:sp>
          <p:nvSpPr>
            <p:cNvPr id="26" name="Rectangle 25"/>
            <p:cNvSpPr/>
            <p:nvPr/>
          </p:nvSpPr>
          <p:spPr>
            <a:xfrm>
              <a:off x="0" y="10025038"/>
              <a:ext cx="8747596" cy="5976664"/>
            </a:xfrm>
            <a:prstGeom prst="rect">
              <a:avLst/>
            </a:prstGeom>
            <a:solidFill>
              <a:srgbClr val="65B0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7" name="Rectangle 26"/>
            <p:cNvSpPr/>
            <p:nvPr/>
          </p:nvSpPr>
          <p:spPr>
            <a:xfrm>
              <a:off x="178644" y="11393190"/>
              <a:ext cx="8424936" cy="439248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MY"/>
            </a:p>
          </p:txBody>
        </p:sp>
      </p:grpSp>
      <p:grpSp>
        <p:nvGrpSpPr>
          <p:cNvPr id="28" name="Group 27"/>
          <p:cNvGrpSpPr/>
          <p:nvPr/>
        </p:nvGrpSpPr>
        <p:grpSpPr>
          <a:xfrm>
            <a:off x="1253869" y="25266442"/>
            <a:ext cx="19207458" cy="4532251"/>
            <a:chOff x="0" y="10025038"/>
            <a:chExt cx="8747596" cy="5976664"/>
          </a:xfrm>
        </p:grpSpPr>
        <p:sp>
          <p:nvSpPr>
            <p:cNvPr id="29" name="Rectangle 28"/>
            <p:cNvSpPr/>
            <p:nvPr/>
          </p:nvSpPr>
          <p:spPr>
            <a:xfrm>
              <a:off x="0" y="10025038"/>
              <a:ext cx="8747596" cy="5976664"/>
            </a:xfrm>
            <a:prstGeom prst="rect">
              <a:avLst/>
            </a:prstGeom>
            <a:solidFill>
              <a:srgbClr val="02BE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0" name="Rectangle 29"/>
            <p:cNvSpPr/>
            <p:nvPr/>
          </p:nvSpPr>
          <p:spPr>
            <a:xfrm>
              <a:off x="178644" y="11393190"/>
              <a:ext cx="8424936" cy="439248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MY"/>
            </a:p>
          </p:txBody>
        </p:sp>
      </p:grpSp>
      <p:pic>
        <p:nvPicPr>
          <p:cNvPr id="31" name="Picture 30"/>
          <p:cNvPicPr>
            <a:picLocks noChangeAspect="1"/>
          </p:cNvPicPr>
          <p:nvPr/>
        </p:nvPicPr>
        <p:blipFill rotWithShape="1">
          <a:blip r:embed="rId3">
            <a:extLst>
              <a:ext uri="{28A0092B-C50C-407E-A947-70E740481C1C}">
                <a14:useLocalDpi xmlns:a14="http://schemas.microsoft.com/office/drawing/2010/main" val="0"/>
              </a:ext>
            </a:extLst>
          </a:blip>
          <a:srcRect l="30365" r="23677" b="36982"/>
          <a:stretch/>
        </p:blipFill>
        <p:spPr>
          <a:xfrm>
            <a:off x="5565961" y="-103395"/>
            <a:ext cx="10297144" cy="2995846"/>
          </a:xfrm>
          <a:prstGeom prst="rect">
            <a:avLst/>
          </a:prstGeom>
        </p:spPr>
      </p:pic>
      <p:sp>
        <p:nvSpPr>
          <p:cNvPr id="33" name="Rectangle 32"/>
          <p:cNvSpPr/>
          <p:nvPr/>
        </p:nvSpPr>
        <p:spPr>
          <a:xfrm>
            <a:off x="3750346" y="7730228"/>
            <a:ext cx="4071692" cy="1015663"/>
          </a:xfrm>
          <a:prstGeom prst="rect">
            <a:avLst/>
          </a:prstGeom>
        </p:spPr>
        <p:txBody>
          <a:bodyPr wrap="none">
            <a:spAutoFit/>
          </a:bodyPr>
          <a:lstStyle/>
          <a:p>
            <a:r>
              <a:rPr lang="en-US" sz="6000" dirty="0"/>
              <a:t>Introduction</a:t>
            </a:r>
            <a:endParaRPr lang="en-MY" dirty="0"/>
          </a:p>
        </p:txBody>
      </p:sp>
      <p:sp>
        <p:nvSpPr>
          <p:cNvPr id="34" name="Rectangle 33"/>
          <p:cNvSpPr/>
          <p:nvPr/>
        </p:nvSpPr>
        <p:spPr>
          <a:xfrm>
            <a:off x="14134622" y="7773732"/>
            <a:ext cx="3450496" cy="1015663"/>
          </a:xfrm>
          <a:prstGeom prst="rect">
            <a:avLst/>
          </a:prstGeom>
        </p:spPr>
        <p:txBody>
          <a:bodyPr wrap="none">
            <a:spAutoFit/>
          </a:bodyPr>
          <a:lstStyle/>
          <a:p>
            <a:r>
              <a:rPr lang="en-US" sz="6000" dirty="0"/>
              <a:t>Objectives</a:t>
            </a:r>
            <a:endParaRPr lang="en-MY" dirty="0"/>
          </a:p>
        </p:txBody>
      </p:sp>
      <p:sp>
        <p:nvSpPr>
          <p:cNvPr id="35" name="Rectangle 34"/>
          <p:cNvSpPr/>
          <p:nvPr/>
        </p:nvSpPr>
        <p:spPr>
          <a:xfrm>
            <a:off x="2050071" y="14218680"/>
            <a:ext cx="7462043" cy="1015663"/>
          </a:xfrm>
          <a:prstGeom prst="rect">
            <a:avLst/>
          </a:prstGeom>
        </p:spPr>
        <p:txBody>
          <a:bodyPr wrap="none">
            <a:spAutoFit/>
          </a:bodyPr>
          <a:lstStyle/>
          <a:p>
            <a:r>
              <a:rPr lang="en-US" sz="6000" dirty="0"/>
              <a:t>Materials and Methods</a:t>
            </a:r>
            <a:endParaRPr lang="en-MY" dirty="0"/>
          </a:p>
        </p:txBody>
      </p:sp>
      <p:sp>
        <p:nvSpPr>
          <p:cNvPr id="36" name="Rectangle 35"/>
          <p:cNvSpPr/>
          <p:nvPr/>
        </p:nvSpPr>
        <p:spPr>
          <a:xfrm>
            <a:off x="12321607" y="14149936"/>
            <a:ext cx="7208320" cy="1015663"/>
          </a:xfrm>
          <a:prstGeom prst="rect">
            <a:avLst/>
          </a:prstGeom>
        </p:spPr>
        <p:txBody>
          <a:bodyPr wrap="none">
            <a:spAutoFit/>
          </a:bodyPr>
          <a:lstStyle/>
          <a:p>
            <a:r>
              <a:rPr lang="en-US" sz="6000" dirty="0" smtClean="0"/>
              <a:t>Results and Discussion</a:t>
            </a:r>
            <a:endParaRPr lang="en-MY" dirty="0"/>
          </a:p>
        </p:txBody>
      </p:sp>
      <p:sp>
        <p:nvSpPr>
          <p:cNvPr id="37" name="Rectangle 36"/>
          <p:cNvSpPr/>
          <p:nvPr/>
        </p:nvSpPr>
        <p:spPr>
          <a:xfrm>
            <a:off x="8480820" y="20383098"/>
            <a:ext cx="3964547" cy="1015663"/>
          </a:xfrm>
          <a:prstGeom prst="rect">
            <a:avLst/>
          </a:prstGeom>
        </p:spPr>
        <p:txBody>
          <a:bodyPr wrap="none">
            <a:spAutoFit/>
          </a:bodyPr>
          <a:lstStyle/>
          <a:p>
            <a:r>
              <a:rPr lang="en-US" sz="6000" dirty="0"/>
              <a:t>, Conclusion</a:t>
            </a:r>
            <a:endParaRPr lang="en-MY" dirty="0"/>
          </a:p>
        </p:txBody>
      </p:sp>
      <p:sp>
        <p:nvSpPr>
          <p:cNvPr id="38" name="Rectangle 37"/>
          <p:cNvSpPr/>
          <p:nvPr/>
        </p:nvSpPr>
        <p:spPr>
          <a:xfrm>
            <a:off x="5415037" y="25249036"/>
            <a:ext cx="10598992" cy="1015663"/>
          </a:xfrm>
          <a:prstGeom prst="rect">
            <a:avLst/>
          </a:prstGeom>
        </p:spPr>
        <p:txBody>
          <a:bodyPr wrap="none">
            <a:spAutoFit/>
          </a:bodyPr>
          <a:lstStyle/>
          <a:p>
            <a:r>
              <a:rPr lang="en-US" sz="6000" dirty="0"/>
              <a:t>References and Acknowledgment</a:t>
            </a:r>
            <a:endParaRPr lang="en-MY" dirty="0"/>
          </a:p>
        </p:txBody>
      </p:sp>
      <p:pic>
        <p:nvPicPr>
          <p:cNvPr id="40" name="Picture 39"/>
          <p:cNvPicPr>
            <a:picLocks noChangeAspect="1"/>
          </p:cNvPicPr>
          <p:nvPr/>
        </p:nvPicPr>
        <p:blipFill rotWithShape="1">
          <a:blip r:embed="rId4">
            <a:extLst>
              <a:ext uri="{28A0092B-C50C-407E-A947-70E740481C1C}">
                <a14:useLocalDpi xmlns:a14="http://schemas.microsoft.com/office/drawing/2010/main" val="0"/>
              </a:ext>
            </a:extLst>
          </a:blip>
          <a:srcRect l="35676" t="55161" r="26916" b="29770"/>
          <a:stretch/>
        </p:blipFill>
        <p:spPr>
          <a:xfrm>
            <a:off x="6561660" y="2873661"/>
            <a:ext cx="8424936" cy="72008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6343</TotalTime>
  <Words>178</Words>
  <Application>Microsoft Office PowerPoint</Application>
  <PresentationFormat>Custom</PresentationFormat>
  <Paragraphs>32</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 Black</vt:lpstr>
      <vt:lpstr>Calibri</vt:lpstr>
      <vt:lpstr>Office Theme</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Angelin</dc:creator>
  <cp:lastModifiedBy>Ain Atiqah</cp:lastModifiedBy>
  <cp:revision>93</cp:revision>
  <dcterms:created xsi:type="dcterms:W3CDTF">2013-07-22T06:54:47Z</dcterms:created>
  <dcterms:modified xsi:type="dcterms:W3CDTF">2024-08-07T10:01:28Z</dcterms:modified>
</cp:coreProperties>
</file>